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8" d="100"/>
          <a:sy n="98" d="100"/>
        </p:scale>
        <p:origin x="1386" y="-141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 custT="1"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9AC7284C-21DC-4154-8F6F-935D9CE6187B}">
      <dgm:prSet custT="1"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学校→スクールバス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西北交通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(6901)</a:t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endParaRPr kumimoji="1" lang="ja-JP" altLang="en-US" sz="100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B2DAE06B-5FC7-4294-A031-DFD862AB36EA}" type="sibTrans" cxnId="{D8D8DEAD-40D0-449B-A08C-25DED32BA9B0}">
      <dgm:prSet/>
      <dgm:spPr/>
      <dgm:t>
        <a:bodyPr/>
        <a:lstStyle/>
        <a:p>
          <a:endParaRPr kumimoji="1" lang="ja-JP" altLang="en-US"/>
        </a:p>
      </dgm:t>
    </dgm:pt>
    <dgm:pt modelId="{998C0C3E-E92B-49D0-97AD-C067A15BD886}" type="parTrans" cxnId="{D8D8DEAD-40D0-449B-A08C-25DED32BA9B0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57081" custLinFactNeighborY="-62586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966" custLinFactNeighborY="-3683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D6DE756C-3DDE-42A3-97FC-5CDDF7337575}" type="presOf" srcId="{9AC7284C-21DC-4154-8F6F-935D9CE6187B}" destId="{04AA80E7-6EF6-4640-8266-A755F4FF61DE}" srcOrd="0" destOrd="2" presId="urn:microsoft.com/office/officeart/2005/8/layout/list1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D8D8DEAD-40D0-449B-A08C-25DED32BA9B0}" srcId="{8CFDF150-F975-4505-8CC4-50026C64A53A}" destId="{9AC7284C-21DC-4154-8F6F-935D9CE6187B}" srcOrd="2" destOrd="0" parTransId="{998C0C3E-E92B-49D0-97AD-C067A15BD886}" sibTransId="{B2DAE06B-5FC7-4294-A031-DFD862AB36EA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endParaRPr kumimoji="1" lang="ja-JP" altLang="en-US" sz="120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0893" custLinFactNeighborY="-2374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4900" custLinFactNeighborX="-2252" custLinFactNeighborY="3943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566847"/>
          <a:ext cx="2047947" cy="166763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学校→スクールバス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西北交通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(6901)</a:t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endParaRPr kumimoji="1" lang="ja-JP" altLang="en-US" sz="100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566847"/>
        <a:ext cx="2047947" cy="1667631"/>
      </dsp:txXfrm>
    </dsp:sp>
    <dsp:sp modelId="{E60D3FE6-24C8-48BF-83C7-362C6719A316}">
      <dsp:nvSpPr>
        <dsp:cNvPr id="0" name=""/>
        <dsp:cNvSpPr/>
      </dsp:nvSpPr>
      <dsp:spPr>
        <a:xfrm>
          <a:off x="39784" y="422813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2277" y="435306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463554"/>
          <a:ext cx="2047947" cy="106306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endParaRPr kumimoji="1" lang="ja-JP" altLang="en-US" sz="120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463554"/>
        <a:ext cx="2047947" cy="1063062"/>
      </dsp:txXfrm>
    </dsp:sp>
    <dsp:sp modelId="{E60D3FE6-24C8-48BF-83C7-362C6719A316}">
      <dsp:nvSpPr>
        <dsp:cNvPr id="0" name=""/>
        <dsp:cNvSpPr/>
      </dsp:nvSpPr>
      <dsp:spPr>
        <a:xfrm>
          <a:off x="54790" y="1333046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7283" y="1345539"/>
        <a:ext cx="1929995" cy="23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-13634" y="-100701"/>
            <a:ext cx="6904454" cy="141577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落雷</a:t>
            </a:r>
            <a:r>
              <a:rPr lang="ja-JP" altLang="en-US" sz="3200" dirty="0" smtClean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警報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・</a:t>
            </a:r>
            <a:r>
              <a:rPr lang="ja-JP" altLang="en-US" sz="3200" dirty="0" smtClean="0">
                <a:ln w="0"/>
                <a:solidFill>
                  <a:srgbClr val="FFC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注意報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を入手した時の</a:t>
            </a:r>
            <a:endParaRPr lang="en-US" altLang="ja-JP" sz="3200" dirty="0" smtClean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下校時の対応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4218304276"/>
              </p:ext>
            </p:extLst>
          </p:nvPr>
        </p:nvGraphicFramePr>
        <p:xfrm>
          <a:off x="63896" y="5088468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186552" y="372330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38725" y="292433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63896" y="145274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〇情報収集・情報提供を素早く行う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〇全児童学校待機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〇保護者の迎えを要請する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94450" y="147961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850507" y="3289805"/>
            <a:ext cx="2191872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落雷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79841" y="419453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受付者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79844" y="548652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11" name="下矢印吹き出し 10"/>
          <p:cNvSpPr/>
          <p:nvPr/>
        </p:nvSpPr>
        <p:spPr>
          <a:xfrm>
            <a:off x="2371534" y="730906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79843" y="791745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家庭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177196" y="3683083"/>
            <a:ext cx="3679779" cy="749793"/>
          </a:xfrm>
          <a:prstGeom prst="leftArrowCallout">
            <a:avLst>
              <a:gd name="adj1" fmla="val 10717"/>
              <a:gd name="adj2" fmla="val 14076"/>
              <a:gd name="adj3" fmla="val 23397"/>
              <a:gd name="adj4" fmla="val 72425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雷の音や光により確認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気象庁の予報で確認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44696" y="5362259"/>
            <a:ext cx="3313304" cy="1306647"/>
          </a:xfrm>
          <a:prstGeom prst="leftArrowCallout">
            <a:avLst>
              <a:gd name="adj1" fmla="val 6248"/>
              <a:gd name="adj2" fmla="val 7850"/>
              <a:gd name="adj3" fmla="val 19911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校内体制の決定・教職員への指示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保護者へのメール配信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スクールバス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は状況により検討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086421" y="7456210"/>
            <a:ext cx="3770554" cy="599936"/>
          </a:xfrm>
          <a:prstGeom prst="leftArrowCallout">
            <a:avLst>
              <a:gd name="adj1" fmla="val 17618"/>
              <a:gd name="adj2" fmla="val 16916"/>
              <a:gd name="adj3" fmla="val 41067"/>
              <a:gd name="adj4" fmla="val 7076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全児童の保護者に迎えを要請する。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734991516"/>
              </p:ext>
            </p:extLst>
          </p:nvPr>
        </p:nvGraphicFramePr>
        <p:xfrm>
          <a:off x="55587" y="2825944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6" name="直線矢印コネクタ 25"/>
          <p:cNvCxnSpPr>
            <a:stCxn id="10" idx="1"/>
          </p:cNvCxnSpPr>
          <p:nvPr/>
        </p:nvCxnSpPr>
        <p:spPr>
          <a:xfrm flipH="1">
            <a:off x="2126158" y="5992612"/>
            <a:ext cx="25368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カギ線コネクタ 31"/>
          <p:cNvCxnSpPr/>
          <p:nvPr/>
        </p:nvCxnSpPr>
        <p:spPr>
          <a:xfrm rot="16200000" flipV="1">
            <a:off x="1415562" y="5153269"/>
            <a:ext cx="1547704" cy="12650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4931489" y="1518779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全児童学校待機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931489" y="1846734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迎えの要請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 flipH="1">
            <a:off x="-81302" y="8228643"/>
            <a:ext cx="693930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その他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ア　児童は、地区毎に集合・整列させ、保護者の迎えを待たせる。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イ　保護者の自動車は、岩崎地区交流センター側への一方通行とする。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ウ　引き渡し名簿に記入する。　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1438</TotalTime>
  <Words>104</Words>
  <Application>Microsoft Office PowerPoint</Application>
  <PresentationFormat>A4 210 x 297 mm</PresentationFormat>
  <Paragraphs>36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66</cp:revision>
  <cp:lastPrinted>2017-07-18T03:10:57Z</cp:lastPrinted>
  <dcterms:created xsi:type="dcterms:W3CDTF">2017-05-12T07:35:47Z</dcterms:created>
  <dcterms:modified xsi:type="dcterms:W3CDTF">2018-04-03T08:59:30Z</dcterms:modified>
</cp:coreProperties>
</file>