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</p:sldIdLst>
  <p:sldSz cx="6858000" cy="9906000" type="A4"/>
  <p:notesSz cx="6735763" cy="9866313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1F3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015" autoAdjust="0"/>
    <p:restoredTop sz="94660"/>
  </p:normalViewPr>
  <p:slideViewPr>
    <p:cSldViewPr snapToGrid="0">
      <p:cViewPr>
        <p:scale>
          <a:sx n="96" d="100"/>
          <a:sy n="96" d="100"/>
        </p:scale>
        <p:origin x="1428" y="90"/>
      </p:cViewPr>
      <p:guideLst>
        <p:guide orient="horz" pos="312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F8C392D6-B808-40DA-8CAC-1A50338DF57D}" type="doc">
      <dgm:prSet loTypeId="urn:microsoft.com/office/officeart/2005/8/layout/list1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kumimoji="1" lang="ja-JP" altLang="en-US"/>
        </a:p>
      </dgm:t>
    </dgm:pt>
    <dgm:pt modelId="{8CFDF150-F975-4505-8CC4-50026C64A53A}">
      <dgm:prSet phldrT="[テキスト]" custT="1"/>
      <dgm:spPr>
        <a:solidFill>
          <a:schemeClr val="bg1">
            <a:lumMod val="95000"/>
          </a:schemeClr>
        </a:solidFill>
        <a:ln>
          <a:solidFill>
            <a:schemeClr val="tx1"/>
          </a:solidFill>
        </a:ln>
      </dgm:spPr>
      <dgm:t>
        <a:bodyPr/>
        <a:lstStyle/>
        <a:p>
          <a:pPr algn="ctr"/>
          <a:r>
            <a:rPr kumimoji="1" lang="ja-JP" altLang="en-US" sz="1400" dirty="0" smtClean="0">
              <a:solidFill>
                <a:schemeClr val="tx1"/>
              </a:solidFill>
              <a:latin typeface="AR P丸ゴシック体M" panose="020F0600000000000000" pitchFamily="50" charset="-128"/>
              <a:ea typeface="AR P丸ゴシック体M" panose="020F0600000000000000" pitchFamily="50" charset="-128"/>
            </a:rPr>
            <a:t>関係機関との連携</a:t>
          </a:r>
          <a:r>
            <a:rPr kumimoji="1" lang="ja-JP" altLang="en-US" sz="18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endParaRPr kumimoji="1" lang="ja-JP" altLang="en-US" sz="1800" dirty="0">
            <a:solidFill>
              <a:schemeClr val="tx1"/>
            </a:solidFill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26418F33-9A07-4629-B457-8B17D69CE53B}" type="parTrans" cxnId="{A045A679-BE1F-4A3D-9DBC-576F01158484}">
      <dgm:prSet/>
      <dgm:spPr/>
      <dgm:t>
        <a:bodyPr/>
        <a:lstStyle/>
        <a:p>
          <a:endParaRPr kumimoji="1" lang="ja-JP" altLang="en-US"/>
        </a:p>
      </dgm:t>
    </dgm:pt>
    <dgm:pt modelId="{9B4E9679-8AC5-4881-BC9C-F3F26BBC1062}" type="sibTrans" cxnId="{A045A679-BE1F-4A3D-9DBC-576F01158484}">
      <dgm:prSet/>
      <dgm:spPr/>
      <dgm:t>
        <a:bodyPr/>
        <a:lstStyle/>
        <a:p>
          <a:endParaRPr kumimoji="1" lang="ja-JP" altLang="en-US"/>
        </a:p>
      </dgm:t>
    </dgm:pt>
    <dgm:pt modelId="{7F31BEC3-C70B-44C4-91C1-325B05FF12AE}">
      <dgm:prSet custT="1"/>
      <dgm:spPr>
        <a:ln>
          <a:solidFill>
            <a:schemeClr val="tx1"/>
          </a:solidFill>
        </a:ln>
      </dgm:spPr>
      <dgm:t>
        <a:bodyPr lIns="360000" tIns="216000" rIns="36000" anchor="t" anchorCtr="0"/>
        <a:lstStyle/>
        <a:p>
          <a:pPr algn="l"/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学校→学童保育所</a:t>
          </a: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　　　　　　</a:t>
          </a:r>
          <a: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(8009)</a:t>
          </a:r>
          <a:endParaRPr kumimoji="1" lang="ja-JP" altLang="en-US" sz="1200" b="1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B1D1ACBB-2D43-4DDF-8B4C-32BFF6E0B53C}" type="sibTrans" cxnId="{D57D8B86-9D17-433B-A35B-AC1891B1D0CA}">
      <dgm:prSet/>
      <dgm:spPr/>
      <dgm:t>
        <a:bodyPr/>
        <a:lstStyle/>
        <a:p>
          <a:endParaRPr kumimoji="1" lang="ja-JP" altLang="en-US"/>
        </a:p>
      </dgm:t>
    </dgm:pt>
    <dgm:pt modelId="{554092D6-1D54-4D93-8780-6CE478FC5D13}" type="parTrans" cxnId="{D57D8B86-9D17-433B-A35B-AC1891B1D0CA}">
      <dgm:prSet/>
      <dgm:spPr/>
      <dgm:t>
        <a:bodyPr/>
        <a:lstStyle/>
        <a:p>
          <a:endParaRPr kumimoji="1" lang="ja-JP" altLang="en-US"/>
        </a:p>
      </dgm:t>
    </dgm:pt>
    <dgm:pt modelId="{02272E30-41BE-4A15-A7E3-CDA6BC70672D}">
      <dgm:prSet custT="1"/>
      <dgm:spPr>
        <a:ln>
          <a:solidFill>
            <a:schemeClr val="tx1"/>
          </a:solidFill>
        </a:ln>
      </dgm:spPr>
      <dgm:t>
        <a:bodyPr/>
        <a:lstStyle/>
        <a:p>
          <a:pPr algn="l"/>
          <a:r>
            <a:rPr kumimoji="1" lang="ja-JP" altLang="en-US" sz="1200" b="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</a:t>
          </a:r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いわさき認定</a:t>
          </a:r>
          <a:r>
            <a:rPr kumimoji="1" lang="ja-JP" altLang="en-US" sz="1200" dirty="0" err="1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こ</a:t>
          </a: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　　ども園　</a:t>
          </a:r>
          <a: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(8111)</a:t>
          </a:r>
          <a:endParaRPr kumimoji="1" lang="ja-JP" altLang="en-US" sz="1200" b="1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6E71DA24-1776-499C-9C7D-BB8583487E7C}" type="sibTrans" cxnId="{346205D4-001B-4F5F-AABA-0B65D5EE9EE4}">
      <dgm:prSet/>
      <dgm:spPr/>
      <dgm:t>
        <a:bodyPr/>
        <a:lstStyle/>
        <a:p>
          <a:endParaRPr kumimoji="1" lang="ja-JP" altLang="en-US"/>
        </a:p>
      </dgm:t>
    </dgm:pt>
    <dgm:pt modelId="{2CD73729-744D-4F5B-A1BC-7490E3E5F2D3}" type="parTrans" cxnId="{346205D4-001B-4F5F-AABA-0B65D5EE9EE4}">
      <dgm:prSet/>
      <dgm:spPr/>
      <dgm:t>
        <a:bodyPr/>
        <a:lstStyle/>
        <a:p>
          <a:endParaRPr kumimoji="1" lang="ja-JP" altLang="en-US"/>
        </a:p>
      </dgm:t>
    </dgm:pt>
    <dgm:pt modelId="{9AC7284C-21DC-4154-8F6F-935D9CE6187B}">
      <dgm:prSet custT="1"/>
      <dgm:spPr>
        <a:ln>
          <a:solidFill>
            <a:schemeClr val="tx1"/>
          </a:solidFill>
        </a:ln>
      </dgm:spPr>
      <dgm:t>
        <a:bodyPr/>
        <a:lstStyle/>
        <a:p>
          <a:pPr algn="l"/>
          <a:r>
            <a:rPr kumimoji="1" lang="ja-JP" altLang="en-US" sz="1200" b="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学校→スクールバス</a:t>
          </a:r>
          <a:r>
            <a:rPr kumimoji="1" lang="en-US" altLang="ja-JP" sz="1200" b="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b="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b="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　　西北交通</a:t>
          </a:r>
          <a: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(6901)</a:t>
          </a:r>
          <a:b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　　</a:t>
          </a:r>
          <a:r>
            <a:rPr kumimoji="1" lang="en-US" altLang="ja-JP" sz="1000" b="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※</a:t>
          </a:r>
          <a:r>
            <a:rPr kumimoji="1" lang="ja-JP" altLang="en-US" sz="1000" b="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便数の変更など</a:t>
          </a:r>
          <a:endParaRPr kumimoji="1" lang="ja-JP" altLang="en-US" sz="1000" b="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B2DAE06B-5FC7-4294-A031-DFD862AB36EA}" type="sibTrans" cxnId="{D8D8DEAD-40D0-449B-A08C-25DED32BA9B0}">
      <dgm:prSet/>
      <dgm:spPr/>
      <dgm:t>
        <a:bodyPr/>
        <a:lstStyle/>
        <a:p>
          <a:endParaRPr kumimoji="1" lang="ja-JP" altLang="en-US"/>
        </a:p>
      </dgm:t>
    </dgm:pt>
    <dgm:pt modelId="{998C0C3E-E92B-49D0-97AD-C067A15BD886}" type="parTrans" cxnId="{D8D8DEAD-40D0-449B-A08C-25DED32BA9B0}">
      <dgm:prSet/>
      <dgm:spPr/>
      <dgm:t>
        <a:bodyPr/>
        <a:lstStyle/>
        <a:p>
          <a:endParaRPr kumimoji="1" lang="ja-JP" altLang="en-US"/>
        </a:p>
      </dgm:t>
    </dgm:pt>
    <dgm:pt modelId="{6A50F83D-8CF1-4EB7-950B-03853E32949E}" type="pres">
      <dgm:prSet presAssocID="{F8C392D6-B808-40DA-8CAC-1A50338DF57D}" presName="linear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kumimoji="1" lang="ja-JP" altLang="en-US"/>
        </a:p>
      </dgm:t>
    </dgm:pt>
    <dgm:pt modelId="{DAA8B14B-4985-473B-8925-6B35F59EC9B1}" type="pres">
      <dgm:prSet presAssocID="{8CFDF150-F975-4505-8CC4-50026C64A53A}" presName="parentLin" presStyleCnt="0"/>
      <dgm:spPr/>
    </dgm:pt>
    <dgm:pt modelId="{9F8F7ACF-FD0F-470C-BAA0-DCE1DAD362C8}" type="pres">
      <dgm:prSet presAssocID="{8CFDF150-F975-4505-8CC4-50026C64A53A}" presName="parentLeftMargin" presStyleLbl="node1" presStyleIdx="0" presStyleCnt="1"/>
      <dgm:spPr/>
      <dgm:t>
        <a:bodyPr/>
        <a:lstStyle/>
        <a:p>
          <a:endParaRPr kumimoji="1" lang="ja-JP" altLang="en-US"/>
        </a:p>
      </dgm:t>
    </dgm:pt>
    <dgm:pt modelId="{E60D3FE6-24C8-48BF-83C7-362C6719A316}" type="pres">
      <dgm:prSet presAssocID="{8CFDF150-F975-4505-8CC4-50026C64A53A}" presName="parentText" presStyleLbl="node1" presStyleIdx="0" presStyleCnt="1" custScaleX="150642" custScaleY="13338" custLinFactNeighborX="-57081" custLinFactNeighborY="-62586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99E46E9C-559C-4043-8CC3-65623F77B5E5}" type="pres">
      <dgm:prSet presAssocID="{8CFDF150-F975-4505-8CC4-50026C64A53A}" presName="negativeSpace" presStyleCnt="0"/>
      <dgm:spPr/>
    </dgm:pt>
    <dgm:pt modelId="{04AA80E7-6EF6-4640-8266-A755F4FF61DE}" type="pres">
      <dgm:prSet presAssocID="{8CFDF150-F975-4505-8CC4-50026C64A53A}" presName="childText" presStyleLbl="conFgAcc1" presStyleIdx="0" presStyleCnt="1" custScaleY="101809" custLinFactNeighborX="966" custLinFactNeighborY="-36835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3A0A7DAC-3FC8-41F6-824B-C26542BD9DAB}" type="presOf" srcId="{8CFDF150-F975-4505-8CC4-50026C64A53A}" destId="{9F8F7ACF-FD0F-470C-BAA0-DCE1DAD362C8}" srcOrd="0" destOrd="0" presId="urn:microsoft.com/office/officeart/2005/8/layout/list1"/>
    <dgm:cxn modelId="{C8F9881D-14C2-4E55-A59C-32993D208F4D}" type="presOf" srcId="{8CFDF150-F975-4505-8CC4-50026C64A53A}" destId="{E60D3FE6-24C8-48BF-83C7-362C6719A316}" srcOrd="1" destOrd="0" presId="urn:microsoft.com/office/officeart/2005/8/layout/list1"/>
    <dgm:cxn modelId="{95E8D060-77EF-4543-A454-9FB7A7ED3A86}" type="presOf" srcId="{F8C392D6-B808-40DA-8CAC-1A50338DF57D}" destId="{6A50F83D-8CF1-4EB7-950B-03853E32949E}" srcOrd="0" destOrd="0" presId="urn:microsoft.com/office/officeart/2005/8/layout/list1"/>
    <dgm:cxn modelId="{D57D8B86-9D17-433B-A35B-AC1891B1D0CA}" srcId="{8CFDF150-F975-4505-8CC4-50026C64A53A}" destId="{7F31BEC3-C70B-44C4-91C1-325B05FF12AE}" srcOrd="0" destOrd="0" parTransId="{554092D6-1D54-4D93-8780-6CE478FC5D13}" sibTransId="{B1D1ACBB-2D43-4DDF-8B4C-32BFF6E0B53C}"/>
    <dgm:cxn modelId="{A045A679-BE1F-4A3D-9DBC-576F01158484}" srcId="{F8C392D6-B808-40DA-8CAC-1A50338DF57D}" destId="{8CFDF150-F975-4505-8CC4-50026C64A53A}" srcOrd="0" destOrd="0" parTransId="{26418F33-9A07-4629-B457-8B17D69CE53B}" sibTransId="{9B4E9679-8AC5-4881-BC9C-F3F26BBC1062}"/>
    <dgm:cxn modelId="{F8D0089E-9AFC-4382-B798-8EE1920EFE1F}" type="presOf" srcId="{7F31BEC3-C70B-44C4-91C1-325B05FF12AE}" destId="{04AA80E7-6EF6-4640-8266-A755F4FF61DE}" srcOrd="0" destOrd="0" presId="urn:microsoft.com/office/officeart/2005/8/layout/list1"/>
    <dgm:cxn modelId="{D6DE756C-3DDE-42A3-97FC-5CDDF7337575}" type="presOf" srcId="{9AC7284C-21DC-4154-8F6F-935D9CE6187B}" destId="{04AA80E7-6EF6-4640-8266-A755F4FF61DE}" srcOrd="0" destOrd="2" presId="urn:microsoft.com/office/officeart/2005/8/layout/list1"/>
    <dgm:cxn modelId="{A7BD5DF9-79D9-4211-8BDF-B9157DB22564}" type="presOf" srcId="{02272E30-41BE-4A15-A7E3-CDA6BC70672D}" destId="{04AA80E7-6EF6-4640-8266-A755F4FF61DE}" srcOrd="0" destOrd="1" presId="urn:microsoft.com/office/officeart/2005/8/layout/list1"/>
    <dgm:cxn modelId="{346205D4-001B-4F5F-AABA-0B65D5EE9EE4}" srcId="{8CFDF150-F975-4505-8CC4-50026C64A53A}" destId="{02272E30-41BE-4A15-A7E3-CDA6BC70672D}" srcOrd="1" destOrd="0" parTransId="{2CD73729-744D-4F5B-A1BC-7490E3E5F2D3}" sibTransId="{6E71DA24-1776-499C-9C7D-BB8583487E7C}"/>
    <dgm:cxn modelId="{D8D8DEAD-40D0-449B-A08C-25DED32BA9B0}" srcId="{8CFDF150-F975-4505-8CC4-50026C64A53A}" destId="{9AC7284C-21DC-4154-8F6F-935D9CE6187B}" srcOrd="2" destOrd="0" parTransId="{998C0C3E-E92B-49D0-97AD-C067A15BD886}" sibTransId="{B2DAE06B-5FC7-4294-A031-DFD862AB36EA}"/>
    <dgm:cxn modelId="{E4E02CDA-DC9C-49F9-87A1-5B1910DEFBCD}" type="presParOf" srcId="{6A50F83D-8CF1-4EB7-950B-03853E32949E}" destId="{DAA8B14B-4985-473B-8925-6B35F59EC9B1}" srcOrd="0" destOrd="0" presId="urn:microsoft.com/office/officeart/2005/8/layout/list1"/>
    <dgm:cxn modelId="{6E7BA383-9813-4C54-8862-2BFB199E2FA7}" type="presParOf" srcId="{DAA8B14B-4985-473B-8925-6B35F59EC9B1}" destId="{9F8F7ACF-FD0F-470C-BAA0-DCE1DAD362C8}" srcOrd="0" destOrd="0" presId="urn:microsoft.com/office/officeart/2005/8/layout/list1"/>
    <dgm:cxn modelId="{88382875-9FA0-4C0F-A0C7-EBBD3D2F245D}" type="presParOf" srcId="{DAA8B14B-4985-473B-8925-6B35F59EC9B1}" destId="{E60D3FE6-24C8-48BF-83C7-362C6719A316}" srcOrd="1" destOrd="0" presId="urn:microsoft.com/office/officeart/2005/8/layout/list1"/>
    <dgm:cxn modelId="{963AC2E6-48FA-4AE5-9FA1-979AEE184D99}" type="presParOf" srcId="{6A50F83D-8CF1-4EB7-950B-03853E32949E}" destId="{99E46E9C-559C-4043-8CC3-65623F77B5E5}" srcOrd="1" destOrd="0" presId="urn:microsoft.com/office/officeart/2005/8/layout/list1"/>
    <dgm:cxn modelId="{1E6ED38A-C158-45F6-A5A2-BF26A923AC3B}" type="presParOf" srcId="{6A50F83D-8CF1-4EB7-950B-03853E32949E}" destId="{04AA80E7-6EF6-4640-8266-A755F4FF61DE}" srcOrd="2" destOrd="0" presId="urn:microsoft.com/office/officeart/2005/8/layout/lis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F8C392D6-B808-40DA-8CAC-1A50338DF57D}" type="doc">
      <dgm:prSet loTypeId="urn:microsoft.com/office/officeart/2005/8/layout/list1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kumimoji="1" lang="ja-JP" altLang="en-US"/>
        </a:p>
      </dgm:t>
    </dgm:pt>
    <dgm:pt modelId="{8CFDF150-F975-4505-8CC4-50026C64A53A}">
      <dgm:prSet phldrT="[テキスト]" custT="1"/>
      <dgm:spPr>
        <a:solidFill>
          <a:schemeClr val="bg1">
            <a:lumMod val="95000"/>
          </a:schemeClr>
        </a:solidFill>
        <a:ln>
          <a:solidFill>
            <a:schemeClr val="tx1"/>
          </a:solidFill>
        </a:ln>
      </dgm:spPr>
      <dgm:t>
        <a:bodyPr/>
        <a:lstStyle/>
        <a:p>
          <a:pPr algn="ctr"/>
          <a:r>
            <a:rPr kumimoji="1" lang="ja-JP" altLang="en-US" sz="1400" dirty="0" smtClean="0">
              <a:solidFill>
                <a:schemeClr val="tx1"/>
              </a:solidFill>
              <a:latin typeface="AR P丸ゴシック体M" panose="020F0600000000000000" pitchFamily="50" charset="-128"/>
              <a:ea typeface="AR P丸ゴシック体M" panose="020F0600000000000000" pitchFamily="50" charset="-128"/>
            </a:rPr>
            <a:t>メール配信</a:t>
          </a:r>
          <a:r>
            <a:rPr kumimoji="1" lang="ja-JP" altLang="en-US" sz="18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endParaRPr kumimoji="1" lang="ja-JP" altLang="en-US" sz="1800" dirty="0">
            <a:solidFill>
              <a:schemeClr val="tx1"/>
            </a:solidFill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26418F33-9A07-4629-B457-8B17D69CE53B}" type="parTrans" cxnId="{A045A679-BE1F-4A3D-9DBC-576F01158484}">
      <dgm:prSet/>
      <dgm:spPr/>
      <dgm:t>
        <a:bodyPr/>
        <a:lstStyle/>
        <a:p>
          <a:endParaRPr kumimoji="1" lang="ja-JP" altLang="en-US"/>
        </a:p>
      </dgm:t>
    </dgm:pt>
    <dgm:pt modelId="{9B4E9679-8AC5-4881-BC9C-F3F26BBC1062}" type="sibTrans" cxnId="{A045A679-BE1F-4A3D-9DBC-576F01158484}">
      <dgm:prSet/>
      <dgm:spPr/>
      <dgm:t>
        <a:bodyPr/>
        <a:lstStyle/>
        <a:p>
          <a:endParaRPr kumimoji="1" lang="ja-JP" altLang="en-US"/>
        </a:p>
      </dgm:t>
    </dgm:pt>
    <dgm:pt modelId="{61E6E625-05DB-477B-8866-44AA5F26874F}">
      <dgm:prSet custT="1"/>
      <dgm:spPr>
        <a:ln>
          <a:solidFill>
            <a:schemeClr val="tx1"/>
          </a:solidFill>
        </a:ln>
      </dgm:spPr>
      <dgm:t>
        <a:bodyPr lIns="360000" tIns="216000" rIns="36000" anchor="t" anchorCtr="0"/>
        <a:lstStyle/>
        <a:p>
          <a:pPr algn="l"/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学校→保護者</a:t>
          </a: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r>
            <a:rPr kumimoji="1" lang="ja-JP" altLang="en-US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迎えの要請</a:t>
          </a:r>
          <a: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b="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（一斉配信）</a:t>
          </a:r>
          <a:endParaRPr kumimoji="1" lang="ja-JP" altLang="en-US" sz="1200" b="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00E80708-85CF-4862-A241-7B3367D08F6A}" type="parTrans" cxnId="{669C4ECD-2E38-4829-8A80-BF9764F219DC}">
      <dgm:prSet/>
      <dgm:spPr/>
      <dgm:t>
        <a:bodyPr/>
        <a:lstStyle/>
        <a:p>
          <a:endParaRPr kumimoji="1" lang="ja-JP" altLang="en-US"/>
        </a:p>
      </dgm:t>
    </dgm:pt>
    <dgm:pt modelId="{32854CE1-211C-4647-BA2E-05692C59D145}" type="sibTrans" cxnId="{669C4ECD-2E38-4829-8A80-BF9764F219DC}">
      <dgm:prSet/>
      <dgm:spPr/>
      <dgm:t>
        <a:bodyPr/>
        <a:lstStyle/>
        <a:p>
          <a:endParaRPr kumimoji="1" lang="ja-JP" altLang="en-US"/>
        </a:p>
      </dgm:t>
    </dgm:pt>
    <dgm:pt modelId="{AB0FAC81-F0BB-403A-BB2E-0DA9E8199990}">
      <dgm:prSet custT="1"/>
      <dgm:spPr>
        <a:ln>
          <a:solidFill>
            <a:schemeClr val="tx1"/>
          </a:solidFill>
        </a:ln>
      </dgm:spPr>
      <dgm:t>
        <a:bodyPr lIns="360000" tIns="216000" rIns="36000" anchor="t" anchorCtr="0"/>
        <a:lstStyle/>
        <a:p>
          <a:pPr algn="l"/>
          <a:endParaRPr kumimoji="1" lang="ja-JP" altLang="en-US" sz="1200" b="1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74138A9B-1A39-415D-B714-9513805B2DF5}" type="parTrans" cxnId="{7049F45C-C483-4B57-A013-6EF8D720E38A}">
      <dgm:prSet/>
      <dgm:spPr/>
      <dgm:t>
        <a:bodyPr/>
        <a:lstStyle/>
        <a:p>
          <a:endParaRPr kumimoji="1" lang="ja-JP" altLang="en-US"/>
        </a:p>
      </dgm:t>
    </dgm:pt>
    <dgm:pt modelId="{573AF7E7-92D0-4A97-BD96-88A655F185C0}" type="sibTrans" cxnId="{7049F45C-C483-4B57-A013-6EF8D720E38A}">
      <dgm:prSet/>
      <dgm:spPr/>
      <dgm:t>
        <a:bodyPr/>
        <a:lstStyle/>
        <a:p>
          <a:endParaRPr kumimoji="1" lang="ja-JP" altLang="en-US"/>
        </a:p>
      </dgm:t>
    </dgm:pt>
    <dgm:pt modelId="{6A50F83D-8CF1-4EB7-950B-03853E32949E}" type="pres">
      <dgm:prSet presAssocID="{F8C392D6-B808-40DA-8CAC-1A50338DF57D}" presName="linear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kumimoji="1" lang="ja-JP" altLang="en-US"/>
        </a:p>
      </dgm:t>
    </dgm:pt>
    <dgm:pt modelId="{DAA8B14B-4985-473B-8925-6B35F59EC9B1}" type="pres">
      <dgm:prSet presAssocID="{8CFDF150-F975-4505-8CC4-50026C64A53A}" presName="parentLin" presStyleCnt="0"/>
      <dgm:spPr/>
    </dgm:pt>
    <dgm:pt modelId="{9F8F7ACF-FD0F-470C-BAA0-DCE1DAD362C8}" type="pres">
      <dgm:prSet presAssocID="{8CFDF150-F975-4505-8CC4-50026C64A53A}" presName="parentLeftMargin" presStyleLbl="node1" presStyleIdx="0" presStyleCnt="1"/>
      <dgm:spPr/>
      <dgm:t>
        <a:bodyPr/>
        <a:lstStyle/>
        <a:p>
          <a:endParaRPr kumimoji="1" lang="ja-JP" altLang="en-US"/>
        </a:p>
      </dgm:t>
    </dgm:pt>
    <dgm:pt modelId="{E60D3FE6-24C8-48BF-83C7-362C6719A316}" type="pres">
      <dgm:prSet presAssocID="{8CFDF150-F975-4505-8CC4-50026C64A53A}" presName="parentText" presStyleLbl="node1" presStyleIdx="0" presStyleCnt="1" custScaleX="150642" custScaleY="13338" custLinFactNeighborX="-40893" custLinFactNeighborY="-23745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99E46E9C-559C-4043-8CC3-65623F77B5E5}" type="pres">
      <dgm:prSet presAssocID="{8CFDF150-F975-4505-8CC4-50026C64A53A}" presName="negativeSpace" presStyleCnt="0"/>
      <dgm:spPr/>
    </dgm:pt>
    <dgm:pt modelId="{04AA80E7-6EF6-4640-8266-A755F4FF61DE}" type="pres">
      <dgm:prSet presAssocID="{8CFDF150-F975-4505-8CC4-50026C64A53A}" presName="childText" presStyleLbl="conFgAcc1" presStyleIdx="0" presStyleCnt="1" custScaleY="64900" custLinFactNeighborX="-2252" custLinFactNeighborY="39437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3A0A7DAC-3FC8-41F6-824B-C26542BD9DAB}" type="presOf" srcId="{8CFDF150-F975-4505-8CC4-50026C64A53A}" destId="{9F8F7ACF-FD0F-470C-BAA0-DCE1DAD362C8}" srcOrd="0" destOrd="0" presId="urn:microsoft.com/office/officeart/2005/8/layout/list1"/>
    <dgm:cxn modelId="{C8F9881D-14C2-4E55-A59C-32993D208F4D}" type="presOf" srcId="{8CFDF150-F975-4505-8CC4-50026C64A53A}" destId="{E60D3FE6-24C8-48BF-83C7-362C6719A316}" srcOrd="1" destOrd="0" presId="urn:microsoft.com/office/officeart/2005/8/layout/list1"/>
    <dgm:cxn modelId="{BCBCB99C-B6B7-4F63-B6B0-A01E7D54558C}" type="presOf" srcId="{AB0FAC81-F0BB-403A-BB2E-0DA9E8199990}" destId="{04AA80E7-6EF6-4640-8266-A755F4FF61DE}" srcOrd="0" destOrd="1" presId="urn:microsoft.com/office/officeart/2005/8/layout/list1"/>
    <dgm:cxn modelId="{95E8D060-77EF-4543-A454-9FB7A7ED3A86}" type="presOf" srcId="{F8C392D6-B808-40DA-8CAC-1A50338DF57D}" destId="{6A50F83D-8CF1-4EB7-950B-03853E32949E}" srcOrd="0" destOrd="0" presId="urn:microsoft.com/office/officeart/2005/8/layout/list1"/>
    <dgm:cxn modelId="{7049F45C-C483-4B57-A013-6EF8D720E38A}" srcId="{8CFDF150-F975-4505-8CC4-50026C64A53A}" destId="{AB0FAC81-F0BB-403A-BB2E-0DA9E8199990}" srcOrd="1" destOrd="0" parTransId="{74138A9B-1A39-415D-B714-9513805B2DF5}" sibTransId="{573AF7E7-92D0-4A97-BD96-88A655F185C0}"/>
    <dgm:cxn modelId="{A045A679-BE1F-4A3D-9DBC-576F01158484}" srcId="{F8C392D6-B808-40DA-8CAC-1A50338DF57D}" destId="{8CFDF150-F975-4505-8CC4-50026C64A53A}" srcOrd="0" destOrd="0" parTransId="{26418F33-9A07-4629-B457-8B17D69CE53B}" sibTransId="{9B4E9679-8AC5-4881-BC9C-F3F26BBC1062}"/>
    <dgm:cxn modelId="{669C4ECD-2E38-4829-8A80-BF9764F219DC}" srcId="{8CFDF150-F975-4505-8CC4-50026C64A53A}" destId="{61E6E625-05DB-477B-8866-44AA5F26874F}" srcOrd="0" destOrd="0" parTransId="{00E80708-85CF-4862-A241-7B3367D08F6A}" sibTransId="{32854CE1-211C-4647-BA2E-05692C59D145}"/>
    <dgm:cxn modelId="{35910248-E457-40A2-BD0F-734F260B56E5}" type="presOf" srcId="{61E6E625-05DB-477B-8866-44AA5F26874F}" destId="{04AA80E7-6EF6-4640-8266-A755F4FF61DE}" srcOrd="0" destOrd="0" presId="urn:microsoft.com/office/officeart/2005/8/layout/list1"/>
    <dgm:cxn modelId="{E4E02CDA-DC9C-49F9-87A1-5B1910DEFBCD}" type="presParOf" srcId="{6A50F83D-8CF1-4EB7-950B-03853E32949E}" destId="{DAA8B14B-4985-473B-8925-6B35F59EC9B1}" srcOrd="0" destOrd="0" presId="urn:microsoft.com/office/officeart/2005/8/layout/list1"/>
    <dgm:cxn modelId="{6E7BA383-9813-4C54-8862-2BFB199E2FA7}" type="presParOf" srcId="{DAA8B14B-4985-473B-8925-6B35F59EC9B1}" destId="{9F8F7ACF-FD0F-470C-BAA0-DCE1DAD362C8}" srcOrd="0" destOrd="0" presId="urn:microsoft.com/office/officeart/2005/8/layout/list1"/>
    <dgm:cxn modelId="{88382875-9FA0-4C0F-A0C7-EBBD3D2F245D}" type="presParOf" srcId="{DAA8B14B-4985-473B-8925-6B35F59EC9B1}" destId="{E60D3FE6-24C8-48BF-83C7-362C6719A316}" srcOrd="1" destOrd="0" presId="urn:microsoft.com/office/officeart/2005/8/layout/list1"/>
    <dgm:cxn modelId="{963AC2E6-48FA-4AE5-9FA1-979AEE184D99}" type="presParOf" srcId="{6A50F83D-8CF1-4EB7-950B-03853E32949E}" destId="{99E46E9C-559C-4043-8CC3-65623F77B5E5}" srcOrd="1" destOrd="0" presId="urn:microsoft.com/office/officeart/2005/8/layout/list1"/>
    <dgm:cxn modelId="{1E6ED38A-C158-45F6-A5A2-BF26A923AC3B}" type="presParOf" srcId="{6A50F83D-8CF1-4EB7-950B-03853E32949E}" destId="{04AA80E7-6EF6-4640-8266-A755F4FF61DE}" srcOrd="2" destOrd="0" presId="urn:microsoft.com/office/officeart/2005/8/layout/list1"/>
  </dgm:cxnLst>
  <dgm:bg/>
  <dgm:whole/>
  <dgm:extLst>
    <a:ext uri="http://schemas.microsoft.com/office/drawing/2008/diagram">
      <dsp:dataModelExt xmlns:dsp="http://schemas.microsoft.com/office/drawing/2008/diagram" relId="rId11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4AA80E7-6EF6-4640-8266-A755F4FF61DE}">
      <dsp:nvSpPr>
        <dsp:cNvPr id="0" name=""/>
        <dsp:cNvSpPr/>
      </dsp:nvSpPr>
      <dsp:spPr>
        <a:xfrm>
          <a:off x="0" y="566847"/>
          <a:ext cx="2047947" cy="1667631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tx1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60000" tIns="216000" rIns="36000" bIns="85344" numCol="1" spcCol="1270" anchor="t" anchorCtr="0">
          <a:noAutofit/>
        </a:bodyPr>
        <a:lstStyle/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学校→学童保育所</a:t>
          </a: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　　　　　　</a:t>
          </a:r>
          <a: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(8009)</a:t>
          </a:r>
          <a:endParaRPr kumimoji="1" lang="ja-JP" altLang="en-US" sz="1200" b="1" kern="120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200" b="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</a:t>
          </a: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いわさき認定</a:t>
          </a:r>
          <a:r>
            <a:rPr kumimoji="1" lang="ja-JP" altLang="en-US" sz="1200" kern="1200" dirty="0" err="1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こ</a:t>
          </a: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　　ども園　</a:t>
          </a:r>
          <a: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(8111)</a:t>
          </a:r>
          <a:endParaRPr kumimoji="1" lang="ja-JP" altLang="en-US" sz="1200" b="1" kern="120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200" b="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学校→スクールバス</a:t>
          </a:r>
          <a:r>
            <a:rPr kumimoji="1" lang="en-US" altLang="ja-JP" sz="1200" b="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b="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b="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　　西北交通</a:t>
          </a:r>
          <a: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(6901)</a:t>
          </a:r>
          <a:b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　　</a:t>
          </a:r>
          <a:r>
            <a:rPr kumimoji="1" lang="en-US" altLang="ja-JP" sz="1000" b="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※</a:t>
          </a:r>
          <a:r>
            <a:rPr kumimoji="1" lang="ja-JP" altLang="en-US" sz="1000" b="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便数の変更など</a:t>
          </a:r>
          <a:endParaRPr kumimoji="1" lang="ja-JP" altLang="en-US" sz="1000" b="0" kern="120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sp:txBody>
      <dsp:txXfrm>
        <a:off x="0" y="566847"/>
        <a:ext cx="2047947" cy="1667631"/>
      </dsp:txXfrm>
    </dsp:sp>
    <dsp:sp modelId="{E60D3FE6-24C8-48BF-83C7-362C6719A316}">
      <dsp:nvSpPr>
        <dsp:cNvPr id="0" name=""/>
        <dsp:cNvSpPr/>
      </dsp:nvSpPr>
      <dsp:spPr>
        <a:xfrm>
          <a:off x="39784" y="422813"/>
          <a:ext cx="1954981" cy="255929"/>
        </a:xfrm>
        <a:prstGeom prst="roundRect">
          <a:avLst/>
        </a:prstGeom>
        <a:solidFill>
          <a:schemeClr val="bg1">
            <a:lumMod val="95000"/>
          </a:schemeClr>
        </a:solidFill>
        <a:ln w="12700" cap="flat" cmpd="sng" algn="ctr">
          <a:solidFill>
            <a:schemeClr val="tx1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4185" tIns="0" rIns="54185" bIns="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400" kern="1200" dirty="0" smtClean="0">
              <a:solidFill>
                <a:schemeClr val="tx1"/>
              </a:solidFill>
              <a:latin typeface="AR P丸ゴシック体M" panose="020F0600000000000000" pitchFamily="50" charset="-128"/>
              <a:ea typeface="AR P丸ゴシック体M" panose="020F0600000000000000" pitchFamily="50" charset="-128"/>
            </a:rPr>
            <a:t>関係機関との連携</a:t>
          </a:r>
          <a:r>
            <a:rPr kumimoji="1" lang="ja-JP" altLang="en-US" sz="1800" kern="12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endParaRPr kumimoji="1" lang="ja-JP" altLang="en-US" sz="1800" kern="1200" dirty="0">
            <a:solidFill>
              <a:schemeClr val="tx1"/>
            </a:solidFill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sp:txBody>
      <dsp:txXfrm>
        <a:off x="52277" y="435306"/>
        <a:ext cx="1929995" cy="230943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4AA80E7-6EF6-4640-8266-A755F4FF61DE}">
      <dsp:nvSpPr>
        <dsp:cNvPr id="0" name=""/>
        <dsp:cNvSpPr/>
      </dsp:nvSpPr>
      <dsp:spPr>
        <a:xfrm>
          <a:off x="0" y="1463554"/>
          <a:ext cx="2047947" cy="1063062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tx1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60000" tIns="216000" rIns="36000" bIns="85344" numCol="1" spcCol="1270" anchor="t" anchorCtr="0">
          <a:noAutofit/>
        </a:bodyPr>
        <a:lstStyle/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学校→保護者</a:t>
          </a: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r>
            <a:rPr kumimoji="1" lang="ja-JP" altLang="en-US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迎えの要請</a:t>
          </a:r>
          <a: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b="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（一斉配信）</a:t>
          </a:r>
          <a:endParaRPr kumimoji="1" lang="ja-JP" altLang="en-US" sz="1200" b="0" kern="120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endParaRPr kumimoji="1" lang="ja-JP" altLang="en-US" sz="1200" b="1" kern="120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sp:txBody>
      <dsp:txXfrm>
        <a:off x="0" y="1463554"/>
        <a:ext cx="2047947" cy="1063062"/>
      </dsp:txXfrm>
    </dsp:sp>
    <dsp:sp modelId="{E60D3FE6-24C8-48BF-83C7-362C6719A316}">
      <dsp:nvSpPr>
        <dsp:cNvPr id="0" name=""/>
        <dsp:cNvSpPr/>
      </dsp:nvSpPr>
      <dsp:spPr>
        <a:xfrm>
          <a:off x="54790" y="1333046"/>
          <a:ext cx="1954981" cy="255929"/>
        </a:xfrm>
        <a:prstGeom prst="roundRect">
          <a:avLst/>
        </a:prstGeom>
        <a:solidFill>
          <a:schemeClr val="bg1">
            <a:lumMod val="95000"/>
          </a:schemeClr>
        </a:solidFill>
        <a:ln w="12700" cap="flat" cmpd="sng" algn="ctr">
          <a:solidFill>
            <a:schemeClr val="tx1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4185" tIns="0" rIns="54185" bIns="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400" kern="1200" dirty="0" smtClean="0">
              <a:solidFill>
                <a:schemeClr val="tx1"/>
              </a:solidFill>
              <a:latin typeface="AR P丸ゴシック体M" panose="020F0600000000000000" pitchFamily="50" charset="-128"/>
              <a:ea typeface="AR P丸ゴシック体M" panose="020F0600000000000000" pitchFamily="50" charset="-128"/>
            </a:rPr>
            <a:t>メール配信</a:t>
          </a:r>
          <a:r>
            <a:rPr kumimoji="1" lang="ja-JP" altLang="en-US" sz="1800" kern="12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endParaRPr kumimoji="1" lang="ja-JP" altLang="en-US" sz="1800" kern="1200" dirty="0">
            <a:solidFill>
              <a:schemeClr val="tx1"/>
            </a:solidFill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sp:txBody>
      <dsp:txXfrm>
        <a:off x="67283" y="1345539"/>
        <a:ext cx="1929995" cy="230943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list1">
  <dgm:title val=""/>
  <dgm:desc val=""/>
  <dgm:catLst>
    <dgm:cat type="list" pri="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animLvl val="lvl"/>
      <dgm:resizeHandles val="exact"/>
    </dgm:varLst>
    <dgm:choose name="Name0">
      <dgm:if name="Name1" func="var" arg="dir" op="equ" val="norm">
        <dgm:alg type="lin">
          <dgm:param type="linDir" val="fromT"/>
          <dgm:param type="vertAlign" val="mid"/>
          <dgm:param type="horzAlign" val="l"/>
          <dgm:param type="nodeHorzAlign" val="l"/>
        </dgm:alg>
      </dgm:if>
      <dgm:else name="Name2">
        <dgm:alg type="lin">
          <dgm:param type="linDir" val="fromT"/>
          <dgm:param type="vertAlign" val="mid"/>
          <dgm:param type="horzAlign" val="r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parentLin" refType="w"/>
      <dgm:constr type="h" for="ch" forName="parentLin" val="INF"/>
      <dgm:constr type="w" for="des" forName="parentLeftMargin" refType="w" fact="0.05"/>
      <dgm:constr type="w" for="des" forName="parentText" refType="w" fact="0.7"/>
      <dgm:constr type="h" for="des" forName="parentText" refType="primFontSz" refFor="des" refForName="parentText" fact="0.82"/>
      <dgm:constr type="h" for="ch" forName="negativeSpace" refType="primFontSz" refFor="des" refForName="parentText" fact="-0.41"/>
      <dgm:constr type="h" for="ch" forName="negativeSpace" refType="h" refFor="des" refForName="parentText" op="lte" fact="-0.82"/>
      <dgm:constr type="h" for="ch" forName="negativeSpace" refType="h" refFor="des" refForName="parentText" op="gte" fact="-0.82"/>
      <dgm:constr type="w" for="ch" forName="childText" refType="w"/>
      <dgm:constr type="h" for="ch" forName="childText" refType="primFontSz" refFor="des" refForName="parentText" fact="0.7"/>
      <dgm:constr type="primFontSz" for="des" forName="parentText" val="65"/>
      <dgm:constr type="primFontSz" for="ch" forName="childText" refType="primFontSz" refFor="des" refForName="parentText"/>
      <dgm:constr type="tMarg" for="ch" forName="childText" refType="primFontSz" refFor="des" refForName="parentText" fact="1.64"/>
      <dgm:constr type="tMarg" for="ch" forName="childText" refType="h" refFor="des" refForName="parentText" op="lte" fact="3.28"/>
      <dgm:constr type="tMarg" for="ch" forName="childText" refType="h" refFor="des" refForName="parentText" op="gte" fact="3.28"/>
      <dgm:constr type="lMarg" for="ch" forName="childText" refType="w" fact="0.22"/>
      <dgm:constr type="rMarg" for="ch" forName="childText" refType="lMarg" refFor="ch" refForName="childText"/>
      <dgm:constr type="lMarg" for="des" forName="parentText" refType="w" fact="0.075"/>
      <dgm:constr type="rMarg" for="des" forName="parentText" refType="lMarg" refFor="des" refForName="parentText"/>
      <dgm:constr type="h" for="ch" forName="spaceBetweenRectangles" refType="primFontSz" refFor="des" refForName="parentText" fact="0.15"/>
    </dgm:constrLst>
    <dgm:ruleLst>
      <dgm:rule type="primFontSz" for="des" forName="parentText" val="5" fact="NaN" max="NaN"/>
    </dgm:ruleLst>
    <dgm:forEach name="Name3" axis="ch" ptType="node">
      <dgm:layoutNode name="parentLin">
        <dgm:choose name="Name4">
          <dgm:if name="Name5" func="var" arg="dir" op="equ" val="norm">
            <dgm:alg type="lin">
              <dgm:param type="linDir" val="fromL"/>
              <dgm:param type="horzAlign" val="l"/>
              <dgm:param type="nodeHorzAlign" val="l"/>
            </dgm:alg>
          </dgm:if>
          <dgm:else name="Name6">
            <dgm:alg type="lin">
              <dgm:param type="linDir" val="fromR"/>
              <dgm:param type="horzAlign" val="r"/>
              <dgm:param type="nodeHorzAlign" val="r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layoutNode name="parentLeftMargin">
          <dgm:alg type="sp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h"/>
          </dgm:constrLst>
          <dgm:ruleLst/>
        </dgm:layoutNode>
        <dgm:layoutNode name="parentText" styleLbl="node1">
          <dgm:varLst>
            <dgm:chMax val="0"/>
            <dgm:bulletEnabled val="1"/>
          </dgm:varLst>
          <dgm:choose name="Name7">
            <dgm:if name="Name8" func="var" arg="dir" op="equ" val="norm">
              <dgm:alg type="tx">
                <dgm:param type="parTxLTRAlign" val="l"/>
                <dgm:param type="parTxRTLAlign" val="l"/>
              </dgm:alg>
            </dgm:if>
            <dgm:else name="Name9">
              <dgm:alg type="tx">
                <dgm:param type="parTxLTRAlign" val="r"/>
                <dgm:param type="parTxRTLAlign" val="r"/>
              </dgm:alg>
            </dgm:else>
          </dgm:choose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/>
            <dgm:constr type="bMarg"/>
          </dgm:constrLst>
          <dgm:ruleLst/>
        </dgm:layoutNode>
      </dgm:layoutNode>
      <dgm:layoutNode name="negative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childText" styleLbl="conFgAcc1">
        <dgm:varLst>
          <dgm:bulletEnabled val="1"/>
        </dgm:varLst>
        <dgm:alg type="tx">
          <dgm:param type="stBulletLvl" val="1"/>
        </dgm:alg>
        <dgm:shape xmlns:r="http://schemas.openxmlformats.org/officeDocument/2006/relationships" type="rect" r:blip="" zOrderOff="-2">
          <dgm:adjLst/>
        </dgm:shape>
        <dgm:presOf axis="des" ptType="node"/>
        <dgm:constrLst>
          <dgm:constr type="secFontSz" refType="primFontSz"/>
        </dgm:constrLst>
        <dgm:ruleLst>
          <dgm:rule type="h" val="INF" fact="NaN" max="NaN"/>
        </dgm:ruleLst>
      </dgm:layoutNode>
      <dgm:forEach name="Name10" axis="followSib" ptType="sibTrans" cnt="1">
        <dgm:layoutNode name="spaceBetweenRectangle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list1">
  <dgm:title val=""/>
  <dgm:desc val=""/>
  <dgm:catLst>
    <dgm:cat type="list" pri="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animLvl val="lvl"/>
      <dgm:resizeHandles val="exact"/>
    </dgm:varLst>
    <dgm:choose name="Name0">
      <dgm:if name="Name1" func="var" arg="dir" op="equ" val="norm">
        <dgm:alg type="lin">
          <dgm:param type="linDir" val="fromT"/>
          <dgm:param type="vertAlign" val="mid"/>
          <dgm:param type="horzAlign" val="l"/>
          <dgm:param type="nodeHorzAlign" val="l"/>
        </dgm:alg>
      </dgm:if>
      <dgm:else name="Name2">
        <dgm:alg type="lin">
          <dgm:param type="linDir" val="fromT"/>
          <dgm:param type="vertAlign" val="mid"/>
          <dgm:param type="horzAlign" val="r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parentLin" refType="w"/>
      <dgm:constr type="h" for="ch" forName="parentLin" val="INF"/>
      <dgm:constr type="w" for="des" forName="parentLeftMargin" refType="w" fact="0.05"/>
      <dgm:constr type="w" for="des" forName="parentText" refType="w" fact="0.7"/>
      <dgm:constr type="h" for="des" forName="parentText" refType="primFontSz" refFor="des" refForName="parentText" fact="0.82"/>
      <dgm:constr type="h" for="ch" forName="negativeSpace" refType="primFontSz" refFor="des" refForName="parentText" fact="-0.41"/>
      <dgm:constr type="h" for="ch" forName="negativeSpace" refType="h" refFor="des" refForName="parentText" op="lte" fact="-0.82"/>
      <dgm:constr type="h" for="ch" forName="negativeSpace" refType="h" refFor="des" refForName="parentText" op="gte" fact="-0.82"/>
      <dgm:constr type="w" for="ch" forName="childText" refType="w"/>
      <dgm:constr type="h" for="ch" forName="childText" refType="primFontSz" refFor="des" refForName="parentText" fact="0.7"/>
      <dgm:constr type="primFontSz" for="des" forName="parentText" val="65"/>
      <dgm:constr type="primFontSz" for="ch" forName="childText" refType="primFontSz" refFor="des" refForName="parentText"/>
      <dgm:constr type="tMarg" for="ch" forName="childText" refType="primFontSz" refFor="des" refForName="parentText" fact="1.64"/>
      <dgm:constr type="tMarg" for="ch" forName="childText" refType="h" refFor="des" refForName="parentText" op="lte" fact="3.28"/>
      <dgm:constr type="tMarg" for="ch" forName="childText" refType="h" refFor="des" refForName="parentText" op="gte" fact="3.28"/>
      <dgm:constr type="lMarg" for="ch" forName="childText" refType="w" fact="0.22"/>
      <dgm:constr type="rMarg" for="ch" forName="childText" refType="lMarg" refFor="ch" refForName="childText"/>
      <dgm:constr type="lMarg" for="des" forName="parentText" refType="w" fact="0.075"/>
      <dgm:constr type="rMarg" for="des" forName="parentText" refType="lMarg" refFor="des" refForName="parentText"/>
      <dgm:constr type="h" for="ch" forName="spaceBetweenRectangles" refType="primFontSz" refFor="des" refForName="parentText" fact="0.15"/>
    </dgm:constrLst>
    <dgm:ruleLst>
      <dgm:rule type="primFontSz" for="des" forName="parentText" val="5" fact="NaN" max="NaN"/>
    </dgm:ruleLst>
    <dgm:forEach name="Name3" axis="ch" ptType="node">
      <dgm:layoutNode name="parentLin">
        <dgm:choose name="Name4">
          <dgm:if name="Name5" func="var" arg="dir" op="equ" val="norm">
            <dgm:alg type="lin">
              <dgm:param type="linDir" val="fromL"/>
              <dgm:param type="horzAlign" val="l"/>
              <dgm:param type="nodeHorzAlign" val="l"/>
            </dgm:alg>
          </dgm:if>
          <dgm:else name="Name6">
            <dgm:alg type="lin">
              <dgm:param type="linDir" val="fromR"/>
              <dgm:param type="horzAlign" val="r"/>
              <dgm:param type="nodeHorzAlign" val="r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layoutNode name="parentLeftMargin">
          <dgm:alg type="sp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h"/>
          </dgm:constrLst>
          <dgm:ruleLst/>
        </dgm:layoutNode>
        <dgm:layoutNode name="parentText" styleLbl="node1">
          <dgm:varLst>
            <dgm:chMax val="0"/>
            <dgm:bulletEnabled val="1"/>
          </dgm:varLst>
          <dgm:choose name="Name7">
            <dgm:if name="Name8" func="var" arg="dir" op="equ" val="norm">
              <dgm:alg type="tx">
                <dgm:param type="parTxLTRAlign" val="l"/>
                <dgm:param type="parTxRTLAlign" val="l"/>
              </dgm:alg>
            </dgm:if>
            <dgm:else name="Name9">
              <dgm:alg type="tx">
                <dgm:param type="parTxLTRAlign" val="r"/>
                <dgm:param type="parTxRTLAlign" val="r"/>
              </dgm:alg>
            </dgm:else>
          </dgm:choose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/>
            <dgm:constr type="bMarg"/>
          </dgm:constrLst>
          <dgm:ruleLst/>
        </dgm:layoutNode>
      </dgm:layoutNode>
      <dgm:layoutNode name="negative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childText" styleLbl="conFgAcc1">
        <dgm:varLst>
          <dgm:bulletEnabled val="1"/>
        </dgm:varLst>
        <dgm:alg type="tx">
          <dgm:param type="stBulletLvl" val="1"/>
        </dgm:alg>
        <dgm:shape xmlns:r="http://schemas.openxmlformats.org/officeDocument/2006/relationships" type="rect" r:blip="" zOrderOff="-2">
          <dgm:adjLst/>
        </dgm:shape>
        <dgm:presOf axis="des" ptType="node"/>
        <dgm:constrLst>
          <dgm:constr type="secFontSz" refType="primFontSz"/>
        </dgm:constrLst>
        <dgm:ruleLst>
          <dgm:rule type="h" val="INF" fact="NaN" max="NaN"/>
        </dgm:ruleLst>
      </dgm:layoutNode>
      <dgm:forEach name="Name10" axis="followSib" ptType="sibTrans" cnt="1">
        <dgm:layoutNode name="spaceBetweenRectangle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2017/6/28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3073799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2017/6/28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7079421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2017/6/28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2719932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2017/6/28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954589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2017/6/28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691957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2017/6/28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1249545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2017/6/28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172250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2017/6/28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5709710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2017/6/28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0988019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2017/6/28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5156856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2017/6/28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6819943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C20BFD-D686-4967-A4E2-C299FD97493F}" type="datetimeFigureOut">
              <a:rPr kumimoji="1" lang="ja-JP" altLang="en-US" smtClean="0"/>
              <a:t>2017/6/28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9693143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diagramLayout" Target="../diagrams/layout2.xml"/><Relationship Id="rId3" Type="http://schemas.openxmlformats.org/officeDocument/2006/relationships/diagramLayout" Target="../diagrams/layout1.xml"/><Relationship Id="rId7" Type="http://schemas.openxmlformats.org/officeDocument/2006/relationships/diagramData" Target="../diagrams/data2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11" Type="http://schemas.microsoft.com/office/2007/relationships/diagramDrawing" Target="../diagrams/drawing2.xml"/><Relationship Id="rId5" Type="http://schemas.openxmlformats.org/officeDocument/2006/relationships/diagramColors" Target="../diagrams/colors1.xml"/><Relationship Id="rId10" Type="http://schemas.openxmlformats.org/officeDocument/2006/relationships/diagramColors" Target="../diagrams/colors2.xml"/><Relationship Id="rId4" Type="http://schemas.openxmlformats.org/officeDocument/2006/relationships/diagramQuickStyle" Target="../diagrams/quickStyle1.xml"/><Relationship Id="rId9" Type="http://schemas.openxmlformats.org/officeDocument/2006/relationships/diagramQuickStyle" Target="../diagrams/quickStyle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/>
          <p:cNvSpPr/>
          <p:nvPr/>
        </p:nvSpPr>
        <p:spPr>
          <a:xfrm>
            <a:off x="351851" y="-100701"/>
            <a:ext cx="6173485" cy="1415772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ja-JP" altLang="en-US" sz="5400" dirty="0" smtClean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暴風･大雪</a:t>
            </a:r>
            <a:r>
              <a:rPr lang="ja-JP" altLang="en-US" sz="3200" dirty="0" smtClean="0">
                <a:ln w="0"/>
                <a:solidFill>
                  <a:srgbClr val="FF0000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警報</a:t>
            </a:r>
            <a:r>
              <a:rPr lang="ja-JP" altLang="en-US" sz="3200" dirty="0" smtClean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・</a:t>
            </a:r>
            <a:r>
              <a:rPr lang="ja-JP" altLang="en-US" sz="3200" dirty="0" smtClean="0">
                <a:ln w="0"/>
                <a:solidFill>
                  <a:srgbClr val="FFC000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注意報</a:t>
            </a:r>
            <a:r>
              <a:rPr lang="ja-JP" altLang="en-US" sz="3200" dirty="0" smtClean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を</a:t>
            </a:r>
            <a:endParaRPr lang="en-US" altLang="ja-JP" sz="3200" dirty="0" smtClean="0">
              <a:ln w="0"/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  <a:p>
            <a:pPr algn="ctr"/>
            <a:r>
              <a:rPr lang="ja-JP" altLang="en-US" sz="3200" dirty="0" smtClean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入手した時の下校時の対応</a:t>
            </a:r>
            <a:endParaRPr lang="ja-JP" altLang="en-US" sz="3600" dirty="0">
              <a:ln w="0"/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</p:txBody>
      </p:sp>
      <p:graphicFrame>
        <p:nvGraphicFramePr>
          <p:cNvPr id="6" name="図表 5"/>
          <p:cNvGraphicFramePr/>
          <p:nvPr>
            <p:extLst>
              <p:ext uri="{D42A27DB-BD31-4B8C-83A1-F6EECF244321}">
                <p14:modId xmlns:p14="http://schemas.microsoft.com/office/powerpoint/2010/main" val="952258514"/>
              </p:ext>
            </p:extLst>
          </p:nvPr>
        </p:nvGraphicFramePr>
        <p:xfrm>
          <a:off x="63896" y="5088468"/>
          <a:ext cx="2047947" cy="350811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7" name="テキスト ボックス 6"/>
          <p:cNvSpPr txBox="1"/>
          <p:nvPr/>
        </p:nvSpPr>
        <p:spPr>
          <a:xfrm flipH="1">
            <a:off x="-186552" y="3723305"/>
            <a:ext cx="173753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（連絡方法）</a:t>
            </a:r>
            <a:endParaRPr kumimoji="1" lang="ja-JP" altLang="en-US" dirty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9" name="テキスト ボックス 8"/>
          <p:cNvSpPr txBox="1"/>
          <p:nvPr/>
        </p:nvSpPr>
        <p:spPr>
          <a:xfrm flipH="1">
            <a:off x="-81300" y="2915106"/>
            <a:ext cx="298510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１　対応の概要</a:t>
            </a:r>
            <a:endParaRPr kumimoji="1" lang="ja-JP" altLang="en-US" dirty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22" name="テキスト ボックス 21"/>
          <p:cNvSpPr txBox="1"/>
          <p:nvPr/>
        </p:nvSpPr>
        <p:spPr>
          <a:xfrm>
            <a:off x="63896" y="1452745"/>
            <a:ext cx="6720765" cy="954107"/>
          </a:xfrm>
          <a:prstGeom prst="rect">
            <a:avLst/>
          </a:prstGeom>
          <a:noFill/>
          <a:ln w="9525" cap="rnd">
            <a:solidFill>
              <a:schemeClr val="tx1"/>
            </a:solidFill>
            <a:round/>
          </a:ln>
        </p:spPr>
        <p:txBody>
          <a:bodyPr wrap="square" rtlCol="0">
            <a:spAutoFit/>
          </a:bodyPr>
          <a:lstStyle/>
          <a:p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　〇情報収集・情報提供を素早く行う</a:t>
            </a:r>
            <a:endParaRPr kumimoji="1" lang="en-US" altLang="ja-JP" sz="14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　〇集団下校</a:t>
            </a:r>
            <a:endParaRPr kumimoji="1" lang="en-US" altLang="ja-JP" sz="14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　〇保護者の迎えを要請する</a:t>
            </a:r>
            <a:endParaRPr kumimoji="1" lang="en-US" altLang="ja-JP" sz="14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　</a:t>
            </a:r>
            <a:endParaRPr kumimoji="1" lang="en-US" altLang="ja-JP" sz="14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23" name="正方形/長方形 22"/>
          <p:cNvSpPr/>
          <p:nvPr/>
        </p:nvSpPr>
        <p:spPr>
          <a:xfrm>
            <a:off x="94450" y="1479616"/>
            <a:ext cx="315202" cy="908623"/>
          </a:xfrm>
          <a:prstGeom prst="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400" dirty="0" smtClean="0"/>
              <a:t>基本対応</a:t>
            </a:r>
            <a:endParaRPr kumimoji="1" lang="ja-JP" altLang="en-US" sz="1400" dirty="0"/>
          </a:p>
        </p:txBody>
      </p:sp>
      <p:sp>
        <p:nvSpPr>
          <p:cNvPr id="2" name="下矢印吹き出し 1"/>
          <p:cNvSpPr/>
          <p:nvPr/>
        </p:nvSpPr>
        <p:spPr>
          <a:xfrm>
            <a:off x="1411254" y="3284438"/>
            <a:ext cx="3030982" cy="890815"/>
          </a:xfrm>
          <a:prstGeom prst="downArrowCallou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57150" h="38100" prst="artDeco"/>
            </a:sp3d>
          </a:bodyPr>
          <a:lstStyle/>
          <a:p>
            <a:pPr algn="ctr"/>
            <a:r>
              <a:rPr kumimoji="1" lang="ja-JP" altLang="en-US" sz="4000" b="1" dirty="0" smtClean="0">
                <a:ln w="0">
                  <a:solidFill>
                    <a:schemeClr val="bg1"/>
                  </a:solidFill>
                </a:ln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暴風･大雪</a:t>
            </a:r>
            <a:r>
              <a:rPr kumimoji="1" lang="ja-JP" altLang="en-US" b="1" dirty="0" smtClean="0">
                <a:ln w="0">
                  <a:solidFill>
                    <a:schemeClr val="bg1"/>
                  </a:solidFill>
                </a:ln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情報</a:t>
            </a:r>
            <a:endParaRPr kumimoji="1" lang="ja-JP" altLang="en-US" b="1" dirty="0">
              <a:ln w="0">
                <a:solidFill>
                  <a:schemeClr val="bg1"/>
                </a:solidFill>
              </a:ln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3" name="下矢印吹き出し 2"/>
          <p:cNvSpPr/>
          <p:nvPr/>
        </p:nvSpPr>
        <p:spPr>
          <a:xfrm>
            <a:off x="2379841" y="4194537"/>
            <a:ext cx="1110425" cy="1266636"/>
          </a:xfrm>
          <a:prstGeom prst="downArrowCallout">
            <a:avLst>
              <a:gd name="adj1" fmla="val 11513"/>
              <a:gd name="adj2" fmla="val 11371"/>
              <a:gd name="adj3" fmla="val 16330"/>
              <a:gd name="adj4" fmla="val 37740"/>
            </a:avLst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受付者</a:t>
            </a:r>
            <a:endParaRPr kumimoji="1" lang="en-US" altLang="ja-JP" sz="14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10" name="下矢印吹き出し 9"/>
          <p:cNvSpPr/>
          <p:nvPr/>
        </p:nvSpPr>
        <p:spPr>
          <a:xfrm>
            <a:off x="2379844" y="5486524"/>
            <a:ext cx="1110422" cy="1797189"/>
          </a:xfrm>
          <a:prstGeom prst="downArrowCallout">
            <a:avLst>
              <a:gd name="adj1" fmla="val 10944"/>
              <a:gd name="adj2" fmla="val 10049"/>
              <a:gd name="adj3" fmla="val 14445"/>
              <a:gd name="adj4" fmla="val 56320"/>
            </a:avLst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校長</a:t>
            </a:r>
            <a:endParaRPr kumimoji="1" lang="en-US" altLang="ja-JP" sz="14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algn="ctr"/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副校長</a:t>
            </a:r>
          </a:p>
        </p:txBody>
      </p:sp>
      <p:sp>
        <p:nvSpPr>
          <p:cNvPr id="11" name="下矢印吹き出し 10"/>
          <p:cNvSpPr/>
          <p:nvPr/>
        </p:nvSpPr>
        <p:spPr>
          <a:xfrm>
            <a:off x="2371534" y="7309066"/>
            <a:ext cx="1110423" cy="605605"/>
          </a:xfrm>
          <a:prstGeom prst="downArrowCallout">
            <a:avLst>
              <a:gd name="adj1" fmla="val 20289"/>
              <a:gd name="adj2" fmla="val 16199"/>
              <a:gd name="adj3" fmla="val 24737"/>
              <a:gd name="adj4" fmla="val 48506"/>
            </a:avLst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児童</a:t>
            </a:r>
            <a:endParaRPr kumimoji="1" lang="ja-JP" altLang="en-US" sz="1400" dirty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5" name="正方形/長方形 4"/>
          <p:cNvSpPr/>
          <p:nvPr/>
        </p:nvSpPr>
        <p:spPr>
          <a:xfrm>
            <a:off x="2379843" y="7917450"/>
            <a:ext cx="1102114" cy="303922"/>
          </a:xfrm>
          <a:prstGeom prst="rect">
            <a:avLst/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400" dirty="0" smtClean="0">
                <a:ln w="0"/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家庭</a:t>
            </a:r>
            <a:endParaRPr kumimoji="1" lang="ja-JP" altLang="en-US" sz="1400" dirty="0">
              <a:ln w="0"/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8" name="左矢印吹き出し 7"/>
          <p:cNvSpPr/>
          <p:nvPr/>
        </p:nvSpPr>
        <p:spPr>
          <a:xfrm>
            <a:off x="3177196" y="3535296"/>
            <a:ext cx="3679779" cy="980357"/>
          </a:xfrm>
          <a:prstGeom prst="leftArrowCallout">
            <a:avLst>
              <a:gd name="adj1" fmla="val 6412"/>
              <a:gd name="adj2" fmla="val 10489"/>
              <a:gd name="adj3" fmla="val 23397"/>
              <a:gd name="adj4" fmla="val 63823"/>
            </a:avLst>
          </a:prstGeom>
          <a:solidFill>
            <a:schemeClr val="bg1">
              <a:lumMod val="9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情報の確認</a:t>
            </a:r>
          </a:p>
          <a:p>
            <a:pPr marL="171450" indent="-171450">
              <a:buFont typeface="Wingdings" panose="05000000000000000000" pitchFamily="2" charset="2"/>
              <a:buChar char="l"/>
            </a:pP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目視で確認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marL="171450" indent="-171450">
              <a:buFont typeface="Wingdings" panose="05000000000000000000" pitchFamily="2" charset="2"/>
              <a:buChar char="l"/>
            </a:pP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気象庁の予報で確認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marL="171450" indent="-171450">
              <a:buFont typeface="Wingdings" panose="05000000000000000000" pitchFamily="2" charset="2"/>
              <a:buChar char="l"/>
            </a:pP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交通情報を確認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15" name="左矢印吹き出し 14"/>
          <p:cNvSpPr/>
          <p:nvPr/>
        </p:nvSpPr>
        <p:spPr>
          <a:xfrm>
            <a:off x="3544696" y="5362259"/>
            <a:ext cx="3313304" cy="1016687"/>
          </a:xfrm>
          <a:prstGeom prst="leftArrowCallout">
            <a:avLst>
              <a:gd name="adj1" fmla="val 9226"/>
              <a:gd name="adj2" fmla="val 12317"/>
              <a:gd name="adj3" fmla="val 19911"/>
              <a:gd name="adj4" fmla="val 80617"/>
            </a:avLst>
          </a:prstGeom>
          <a:solidFill>
            <a:schemeClr val="bg1">
              <a:lumMod val="9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情報の共有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marL="171450" indent="-171450">
              <a:buFont typeface="Wingdings" panose="05000000000000000000" pitchFamily="2" charset="2"/>
              <a:buChar char="l"/>
            </a:pP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校内体制の決定・教職員への指示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marL="171450" indent="-171450">
              <a:buFont typeface="Wingdings" panose="05000000000000000000" pitchFamily="2" charset="2"/>
              <a:buChar char="l"/>
            </a:pP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保護者へのメール配信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marL="171450" indent="-171450">
              <a:buFont typeface="Wingdings" panose="05000000000000000000" pitchFamily="2" charset="2"/>
              <a:buChar char="l"/>
            </a:pP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関係機関への情報提供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16" name="左矢印吹き出し 15"/>
          <p:cNvSpPr/>
          <p:nvPr/>
        </p:nvSpPr>
        <p:spPr>
          <a:xfrm>
            <a:off x="3086421" y="7186103"/>
            <a:ext cx="3770554" cy="1111036"/>
          </a:xfrm>
          <a:prstGeom prst="leftArrowCallout">
            <a:avLst>
              <a:gd name="adj1" fmla="val 8612"/>
              <a:gd name="adj2" fmla="val 8809"/>
              <a:gd name="adj3" fmla="val 21610"/>
              <a:gd name="adj4" fmla="val 70767"/>
            </a:avLst>
          </a:prstGeom>
          <a:solidFill>
            <a:schemeClr val="bg1">
              <a:lumMod val="9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下校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marL="171450" indent="-171450">
              <a:buFont typeface="Wingdings" panose="05000000000000000000" pitchFamily="2" charset="2"/>
              <a:buChar char="l"/>
            </a:pP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登校班ごとの集団下校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marL="171450" indent="-171450">
              <a:buFont typeface="Wingdings" panose="05000000000000000000" pitchFamily="2" charset="2"/>
              <a:buChar char="l"/>
            </a:pP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徒歩通学班は職員が引率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marL="171450" indent="-171450">
              <a:buFont typeface="Wingdings" panose="05000000000000000000" pitchFamily="2" charset="2"/>
              <a:buChar char="l"/>
            </a:pP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バス通はバス停まで保護者のお迎えを要請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graphicFrame>
        <p:nvGraphicFramePr>
          <p:cNvPr id="27" name="図表 26"/>
          <p:cNvGraphicFramePr/>
          <p:nvPr>
            <p:extLst>
              <p:ext uri="{D42A27DB-BD31-4B8C-83A1-F6EECF244321}">
                <p14:modId xmlns:p14="http://schemas.microsoft.com/office/powerpoint/2010/main" val="734991516"/>
              </p:ext>
            </p:extLst>
          </p:nvPr>
        </p:nvGraphicFramePr>
        <p:xfrm>
          <a:off x="55587" y="2825944"/>
          <a:ext cx="2047947" cy="323345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7" r:lo="rId8" r:qs="rId9" r:cs="rId10"/>
          </a:graphicData>
        </a:graphic>
      </p:graphicFrame>
      <p:cxnSp>
        <p:nvCxnSpPr>
          <p:cNvPr id="26" name="直線矢印コネクタ 25"/>
          <p:cNvCxnSpPr>
            <a:stCxn id="10" idx="1"/>
          </p:cNvCxnSpPr>
          <p:nvPr/>
        </p:nvCxnSpPr>
        <p:spPr>
          <a:xfrm flipH="1">
            <a:off x="2126158" y="5992612"/>
            <a:ext cx="253686" cy="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カギ線コネクタ 31"/>
          <p:cNvCxnSpPr/>
          <p:nvPr/>
        </p:nvCxnSpPr>
        <p:spPr>
          <a:xfrm rot="16200000" flipV="1">
            <a:off x="1415562" y="5153269"/>
            <a:ext cx="1547704" cy="126509"/>
          </a:xfrm>
          <a:prstGeom prst="bentConnector2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テキスト ボックス 19"/>
          <p:cNvSpPr txBox="1"/>
          <p:nvPr/>
        </p:nvSpPr>
        <p:spPr>
          <a:xfrm>
            <a:off x="4931489" y="1518779"/>
            <a:ext cx="1784032" cy="307777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400" dirty="0" smtClean="0"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集団下校</a:t>
            </a:r>
            <a:endParaRPr kumimoji="1" lang="ja-JP" altLang="en-US" sz="1400" dirty="0"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</p:txBody>
      </p:sp>
      <p:sp>
        <p:nvSpPr>
          <p:cNvPr id="21" name="テキスト ボックス 20"/>
          <p:cNvSpPr txBox="1"/>
          <p:nvPr/>
        </p:nvSpPr>
        <p:spPr>
          <a:xfrm>
            <a:off x="4931489" y="1846734"/>
            <a:ext cx="1784032" cy="307777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400" dirty="0" smtClean="0"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迎えの要請</a:t>
            </a:r>
            <a:endParaRPr kumimoji="1" lang="ja-JP" altLang="en-US" sz="1400" dirty="0"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</p:txBody>
      </p:sp>
      <p:sp>
        <p:nvSpPr>
          <p:cNvPr id="24" name="テキスト ボックス 23"/>
          <p:cNvSpPr txBox="1"/>
          <p:nvPr/>
        </p:nvSpPr>
        <p:spPr>
          <a:xfrm flipH="1">
            <a:off x="-81302" y="8228643"/>
            <a:ext cx="6939301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２　その他</a:t>
            </a:r>
            <a:endParaRPr kumimoji="1" lang="en-US" altLang="ja-JP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　　ア　スクールバス会社と連絡を取り合い、運行の状況を把握する。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　　イ　</a:t>
            </a:r>
            <a:r>
              <a:rPr kumimoji="1" lang="ja-JP" altLang="en-US" sz="1400" b="1" u="wavyDbl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バスが運行途中に</a:t>
            </a:r>
            <a:r>
              <a:rPr kumimoji="1" lang="ja-JP" altLang="en-US" sz="1200" u="sng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何らかのトラブルで正常に運行できなくなった場合は、速やかに</a:t>
            </a:r>
            <a:r>
              <a:rPr kumimoji="1" lang="ja-JP" altLang="en-US" sz="1200" u="sng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保　　</a:t>
            </a:r>
            <a:endParaRPr kumimoji="1" lang="en-US" altLang="ja-JP" sz="1200" u="sng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　　　　</a:t>
            </a:r>
            <a:r>
              <a:rPr kumimoji="1" lang="ja-JP" altLang="en-US" sz="1200" u="sng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護者</a:t>
            </a:r>
            <a:r>
              <a:rPr kumimoji="1" lang="ja-JP" altLang="en-US" sz="1200" u="sng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に電話等でその旨を伝える</a:t>
            </a: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。　</a:t>
            </a:r>
            <a:endParaRPr kumimoji="1" lang="ja-JP" altLang="en-US" sz="1200" dirty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0299332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1167</TotalTime>
  <Words>121</Words>
  <Application>Microsoft Office PowerPoint</Application>
  <PresentationFormat>A4 210 x 297 mm</PresentationFormat>
  <Paragraphs>39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9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11" baseType="lpstr">
      <vt:lpstr>AR P丸ゴシック体M</vt:lpstr>
      <vt:lpstr>AR丸ゴシック体E</vt:lpstr>
      <vt:lpstr>AR丸ゴシック体M</vt:lpstr>
      <vt:lpstr>游ゴシック</vt:lpstr>
      <vt:lpstr>游ゴシック Light</vt:lpstr>
      <vt:lpstr>Arial</vt:lpstr>
      <vt:lpstr>Calibri</vt:lpstr>
      <vt:lpstr>Calibri Light</vt:lpstr>
      <vt:lpstr>Wingdings</vt:lpstr>
      <vt:lpstr>Office テーマ</vt:lpstr>
      <vt:lpstr>PowerPoint プレゼンテーション</vt:lpstr>
    </vt:vector>
  </TitlesOfParts>
  <Company>北上市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北上市教育委員会</dc:creator>
  <cp:lastModifiedBy>北上市教育委員会</cp:lastModifiedBy>
  <cp:revision>68</cp:revision>
  <cp:lastPrinted>2017-06-16T07:50:14Z</cp:lastPrinted>
  <dcterms:created xsi:type="dcterms:W3CDTF">2017-05-12T07:35:47Z</dcterms:created>
  <dcterms:modified xsi:type="dcterms:W3CDTF">2017-06-28T08:05:42Z</dcterms:modified>
</cp:coreProperties>
</file>