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418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 custT="1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3F2705B6-E53C-49B4-AF57-E9A5F7161C7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D938A676-0ECF-487E-B43C-57765FF44D45}" type="parTrans" cxnId="{48BAEE86-EBDD-435D-B4A9-9347B1443366}">
      <dgm:prSet/>
      <dgm:spPr/>
      <dgm:t>
        <a:bodyPr/>
        <a:lstStyle/>
        <a:p>
          <a:endParaRPr kumimoji="1" lang="ja-JP" altLang="en-US"/>
        </a:p>
      </dgm:t>
    </dgm:pt>
    <dgm:pt modelId="{7DB089A4-D1B6-409B-B615-D6AB137B38B4}" type="sibTrans" cxnId="{48BAEE86-EBDD-435D-B4A9-9347B1443366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57081" custLinFactNeighborY="-62586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X="966" custLinFactNeighborY="-3683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3DA0509-82A3-4891-9B49-20FBA14F3A2B}" type="presOf" srcId="{3F2705B6-E53C-49B4-AF57-E9A5F7161C7E}" destId="{04AA80E7-6EF6-4640-8266-A755F4FF61DE}" srcOrd="0" destOrd="1" presId="urn:microsoft.com/office/officeart/2005/8/layout/list1"/>
    <dgm:cxn modelId="{346205D4-001B-4F5F-AABA-0B65D5EE9EE4}" srcId="{8CFDF150-F975-4505-8CC4-50026C64A53A}" destId="{02272E30-41BE-4A15-A7E3-CDA6BC70672D}" srcOrd="2" destOrd="0" parTransId="{2CD73729-744D-4F5B-A1BC-7490E3E5F2D3}" sibTransId="{6E71DA24-1776-499C-9C7D-BB8583487E7C}"/>
    <dgm:cxn modelId="{1E3FF63C-D12A-4925-B5AA-CC6E2E06451B}" type="presOf" srcId="{B661922A-217F-4EBE-B9C8-65208F7EF184}" destId="{04AA80E7-6EF6-4640-8266-A755F4FF61DE}" srcOrd="0" destOrd="3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48BAEE86-EBDD-435D-B4A9-9347B1443366}" srcId="{8CFDF150-F975-4505-8CC4-50026C64A53A}" destId="{3F2705B6-E53C-49B4-AF57-E9A5F7161C7E}" srcOrd="1" destOrd="0" parTransId="{D938A676-0ECF-487E-B43C-57765FF44D45}" sibTransId="{7DB089A4-D1B6-409B-B615-D6AB137B38B4}"/>
    <dgm:cxn modelId="{A7BD5DF9-79D9-4211-8BDF-B9157DB22564}" type="presOf" srcId="{02272E30-41BE-4A15-A7E3-CDA6BC70672D}" destId="{04AA80E7-6EF6-4640-8266-A755F4FF61DE}" srcOrd="0" destOrd="2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同伴下校要請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登校形態指示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帰宅確認メール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0893" custLinFactNeighborY="-2374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4900" custLinFactNeighborX="-293" custLinFactNeighborY="3917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462620"/>
          <a:ext cx="2047947" cy="18760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1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20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462620"/>
        <a:ext cx="2047947" cy="1876085"/>
      </dsp:txXfrm>
    </dsp:sp>
    <dsp:sp modelId="{E60D3FE6-24C8-48BF-83C7-362C6719A316}">
      <dsp:nvSpPr>
        <dsp:cNvPr id="0" name=""/>
        <dsp:cNvSpPr/>
      </dsp:nvSpPr>
      <dsp:spPr>
        <a:xfrm>
          <a:off x="39784" y="318586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関係機関との連携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52277" y="331079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63557"/>
          <a:ext cx="2047947" cy="10456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同伴下校要請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登校形態指示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帰宅確認メール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63557"/>
        <a:ext cx="2047947" cy="1045685"/>
      </dsp:txXfrm>
    </dsp:sp>
    <dsp:sp modelId="{E60D3FE6-24C8-48BF-83C7-362C6719A316}">
      <dsp:nvSpPr>
        <dsp:cNvPr id="0" name=""/>
        <dsp:cNvSpPr/>
      </dsp:nvSpPr>
      <dsp:spPr>
        <a:xfrm>
          <a:off x="54790" y="1337683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7079" y="1349972"/>
        <a:ext cx="1930403" cy="22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7540" y="-111086"/>
            <a:ext cx="60837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浸水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情報を入手した時の対応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1688577995"/>
              </p:ext>
            </p:extLst>
          </p:nvPr>
        </p:nvGraphicFramePr>
        <p:xfrm>
          <a:off x="32547" y="4402216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〇情報収集・情報提供を素早く行う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〇必要な場合は集団下校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〇保護者の協力を要請する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〇第１避難所の岩崎地区交流センターと連携を取る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827468" y="2558285"/>
            <a:ext cx="219187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浸水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受付者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56805" y="475500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11" name="下矢印吹き出し 10"/>
          <p:cNvSpPr/>
          <p:nvPr/>
        </p:nvSpPr>
        <p:spPr>
          <a:xfrm>
            <a:off x="2348495" y="657754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804" y="718593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155182" y="2699718"/>
            <a:ext cx="3679779" cy="1148801"/>
          </a:xfrm>
          <a:prstGeom prst="leftArrowCallout">
            <a:avLst>
              <a:gd name="adj1" fmla="val 3749"/>
              <a:gd name="adj2" fmla="val 4784"/>
              <a:gd name="adj3" fmla="val 19913"/>
              <a:gd name="adj4" fmla="val 7242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情報提供者名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「岩崎農場ため池浸水想定区域図」により、浸水地域を特定する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道路状況を確認する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21657" y="4630739"/>
            <a:ext cx="3313304" cy="1016687"/>
          </a:xfrm>
          <a:prstGeom prst="leftArrowCallout">
            <a:avLst>
              <a:gd name="adj1" fmla="val 9226"/>
              <a:gd name="adj2" fmla="val 12317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関係機関への情報提供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63382" y="6454583"/>
            <a:ext cx="3770554" cy="1111036"/>
          </a:xfrm>
          <a:prstGeom prst="leftArrowCallout">
            <a:avLst>
              <a:gd name="adj1" fmla="val 8612"/>
              <a:gd name="adj2" fmla="val 8809"/>
              <a:gd name="adj3" fmla="val 21610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登校班ごとの集団下校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徒歩通学班は職員が引率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職員による安全確認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1711194988"/>
              </p:ext>
            </p:extLst>
          </p:nvPr>
        </p:nvGraphicFramePr>
        <p:xfrm>
          <a:off x="32548" y="2094424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03119" y="526109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/>
          <p:nvPr/>
        </p:nvCxnSpPr>
        <p:spPr>
          <a:xfrm rot="16200000" flipV="1">
            <a:off x="1392523" y="442174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634560" y="1081514"/>
            <a:ext cx="308749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「岩崎農場ため池浸水想定区域図</a:t>
            </a: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」を準備</a:t>
            </a:r>
            <a:endParaRPr kumimoji="1" lang="ja-JP" altLang="en-US" sz="12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479691" y="1479691"/>
            <a:ext cx="9677403" cy="67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1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</TotalTime>
  <Words>129</Words>
  <Application>Microsoft Office PowerPoint</Application>
  <PresentationFormat>A4 210 x 297 mm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66</cp:revision>
  <cp:lastPrinted>2018-10-18T07:39:40Z</cp:lastPrinted>
  <dcterms:created xsi:type="dcterms:W3CDTF">2017-05-12T07:35:47Z</dcterms:created>
  <dcterms:modified xsi:type="dcterms:W3CDTF">2018-10-18T08:21:14Z</dcterms:modified>
</cp:coreProperties>
</file>