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>
        <p:scale>
          <a:sx n="98" d="100"/>
          <a:sy n="98" d="100"/>
        </p:scale>
        <p:origin x="1386" y="-141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関係機関との連携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7F31BEC3-C70B-44C4-91C1-325B05FF12AE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B1D1ACBB-2D43-4DDF-8B4C-32BFF6E0B53C}" type="sib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554092D6-1D54-4D93-8780-6CE478FC5D13}" type="par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02272E30-41BE-4A15-A7E3-CDA6BC70672D}">
      <dgm:prSet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いわさき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認定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8111)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6E71DA24-1776-499C-9C7D-BB8583487E7C}" type="sib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2CD73729-744D-4F5B-A1BC-7490E3E5F2D3}" type="par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9AC7284C-21DC-4154-8F6F-935D9CE6187B}">
      <dgm:prSet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学校→スクールバス</a:t>
          </a: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西北交通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(6901)</a:t>
          </a:r>
          <a:b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</a:t>
          </a:r>
          <a:endParaRPr kumimoji="1" lang="ja-JP" altLang="en-US" sz="1000" b="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B2DAE06B-5FC7-4294-A031-DFD862AB36EA}" type="sibTrans" cxnId="{D8D8DEAD-40D0-449B-A08C-25DED32BA9B0}">
      <dgm:prSet/>
      <dgm:spPr/>
      <dgm:t>
        <a:bodyPr/>
        <a:lstStyle/>
        <a:p>
          <a:endParaRPr kumimoji="1" lang="ja-JP" altLang="en-US"/>
        </a:p>
      </dgm:t>
    </dgm:pt>
    <dgm:pt modelId="{998C0C3E-E92B-49D0-97AD-C067A15BD886}" type="parTrans" cxnId="{D8D8DEAD-40D0-449B-A08C-25DED32BA9B0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57081" custLinFactNeighborY="-6258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101809" custLinFactNeighborX="966" custLinFactNeighborY="-3683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D57D8B86-9D17-433B-A35B-AC1891B1D0CA}" srcId="{8CFDF150-F975-4505-8CC4-50026C64A53A}" destId="{7F31BEC3-C70B-44C4-91C1-325B05FF12AE}" srcOrd="0" destOrd="0" parTransId="{554092D6-1D54-4D93-8780-6CE478FC5D13}" sibTransId="{B1D1ACBB-2D43-4DDF-8B4C-32BFF6E0B53C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F8D0089E-9AFC-4382-B798-8EE1920EFE1F}" type="presOf" srcId="{7F31BEC3-C70B-44C4-91C1-325B05FF12AE}" destId="{04AA80E7-6EF6-4640-8266-A755F4FF61DE}" srcOrd="0" destOrd="0" presId="urn:microsoft.com/office/officeart/2005/8/layout/list1"/>
    <dgm:cxn modelId="{D6DE756C-3DDE-42A3-97FC-5CDDF7337575}" type="presOf" srcId="{9AC7284C-21DC-4154-8F6F-935D9CE6187B}" destId="{04AA80E7-6EF6-4640-8266-A755F4FF61DE}" srcOrd="0" destOrd="2" presId="urn:microsoft.com/office/officeart/2005/8/layout/list1"/>
    <dgm:cxn modelId="{A7BD5DF9-79D9-4211-8BDF-B9157DB22564}" type="presOf" srcId="{02272E30-41BE-4A15-A7E3-CDA6BC70672D}" destId="{04AA80E7-6EF6-4640-8266-A755F4FF61DE}" srcOrd="0" destOrd="1" presId="urn:microsoft.com/office/officeart/2005/8/layout/list1"/>
    <dgm:cxn modelId="{346205D4-001B-4F5F-AABA-0B65D5EE9EE4}" srcId="{8CFDF150-F975-4505-8CC4-50026C64A53A}" destId="{02272E30-41BE-4A15-A7E3-CDA6BC70672D}" srcOrd="1" destOrd="0" parTransId="{2CD73729-744D-4F5B-A1BC-7490E3E5F2D3}" sibTransId="{6E71DA24-1776-499C-9C7D-BB8583487E7C}"/>
    <dgm:cxn modelId="{D8D8DEAD-40D0-449B-A08C-25DED32BA9B0}" srcId="{8CFDF150-F975-4505-8CC4-50026C64A53A}" destId="{9AC7284C-21DC-4154-8F6F-935D9CE6187B}" srcOrd="2" destOrd="0" parTransId="{998C0C3E-E92B-49D0-97AD-C067A15BD886}" sibTransId="{B2DAE06B-5FC7-4294-A031-DFD862AB36EA}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（一斉配信）</a:t>
          </a:r>
          <a:endParaRPr kumimoji="1" lang="ja-JP" altLang="en-US" sz="1200" b="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AB0FAC81-F0BB-403A-BB2E-0DA9E8199990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4138A9B-1A39-415D-B714-9513805B2DF5}" type="par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573AF7E7-92D0-4A97-BD96-88A655F185C0}" type="sib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0893" custLinFactNeighborY="-2374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64900" custLinFactNeighborX="-2252" custLinFactNeighborY="39437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BCBCB99C-B6B7-4F63-B6B0-A01E7D54558C}" type="presOf" srcId="{AB0FAC81-F0BB-403A-BB2E-0DA9E8199990}" destId="{04AA80E7-6EF6-4640-8266-A755F4FF61DE}" srcOrd="0" destOrd="1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7049F45C-C483-4B57-A013-6EF8D720E38A}" srcId="{8CFDF150-F975-4505-8CC4-50026C64A53A}" destId="{AB0FAC81-F0BB-403A-BB2E-0DA9E8199990}" srcOrd="1" destOrd="0" parTransId="{74138A9B-1A39-415D-B714-9513805B2DF5}" sibTransId="{573AF7E7-92D0-4A97-BD96-88A655F185C0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566847"/>
          <a:ext cx="2047947" cy="16676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いわさき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認定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8111)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学校→スクールバス</a:t>
          </a: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西北交通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(6901)</a:t>
          </a:r>
          <a:b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</a:t>
          </a:r>
          <a:endParaRPr kumimoji="1" lang="ja-JP" altLang="en-US" sz="1000" b="0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566847"/>
        <a:ext cx="2047947" cy="1667631"/>
      </dsp:txXfrm>
    </dsp:sp>
    <dsp:sp modelId="{E60D3FE6-24C8-48BF-83C7-362C6719A316}">
      <dsp:nvSpPr>
        <dsp:cNvPr id="0" name=""/>
        <dsp:cNvSpPr/>
      </dsp:nvSpPr>
      <dsp:spPr>
        <a:xfrm>
          <a:off x="39784" y="422813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関係機関との連携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2277" y="435306"/>
        <a:ext cx="1929995" cy="230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463554"/>
          <a:ext cx="2047947" cy="10630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迎えの要請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（一斉配信）</a:t>
          </a:r>
          <a:endParaRPr kumimoji="1" lang="ja-JP" altLang="en-US" sz="1200" b="0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463554"/>
        <a:ext cx="2047947" cy="1063062"/>
      </dsp:txXfrm>
    </dsp:sp>
    <dsp:sp modelId="{E60D3FE6-24C8-48BF-83C7-362C6719A316}">
      <dsp:nvSpPr>
        <dsp:cNvPr id="0" name=""/>
        <dsp:cNvSpPr/>
      </dsp:nvSpPr>
      <dsp:spPr>
        <a:xfrm>
          <a:off x="54790" y="1333046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7283" y="1345539"/>
        <a:ext cx="1929995" cy="230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7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1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45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2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9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8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6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9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0BFD-D686-4967-A4E2-C299FD97493F}" type="datetimeFigureOut">
              <a:rPr kumimoji="1" lang="ja-JP" altLang="en-US" smtClean="0"/>
              <a:t>2018/4/3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3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-13634" y="-100701"/>
            <a:ext cx="6904454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落雷</a:t>
            </a:r>
            <a:r>
              <a:rPr lang="ja-JP" altLang="en-US" sz="3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警報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・</a:t>
            </a:r>
            <a:r>
              <a:rPr lang="ja-JP" altLang="en-US" sz="3200" dirty="0" smtClean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注意報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を入手した時の</a:t>
            </a:r>
            <a:endParaRPr lang="en-US" altLang="ja-JP" sz="3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下校時の対応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6" name="図表 5"/>
          <p:cNvGraphicFramePr/>
          <p:nvPr>
            <p:extLst>
              <p:ext uri="{D42A27DB-BD31-4B8C-83A1-F6EECF244321}">
                <p14:modId xmlns:p14="http://schemas.microsoft.com/office/powerpoint/2010/main" val="4218304276"/>
              </p:ext>
            </p:extLst>
          </p:nvPr>
        </p:nvGraphicFramePr>
        <p:xfrm>
          <a:off x="63896" y="5088468"/>
          <a:ext cx="2047947" cy="3508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/>
          <p:cNvSpPr txBox="1"/>
          <p:nvPr/>
        </p:nvSpPr>
        <p:spPr>
          <a:xfrm flipH="1">
            <a:off x="-186552" y="3723305"/>
            <a:ext cx="173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（連絡方法）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flipH="1">
            <a:off x="-38725" y="2924334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対応の概要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896" y="1452745"/>
            <a:ext cx="6720765" cy="954107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〇情報収集・情報提供を素早く行う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〇全児童学校待機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〇保護者の迎えを要請する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94450" y="1479616"/>
            <a:ext cx="315202" cy="90862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基本対応</a:t>
            </a:r>
            <a:endParaRPr kumimoji="1" lang="ja-JP" altLang="en-US" sz="1400" dirty="0"/>
          </a:p>
        </p:txBody>
      </p:sp>
      <p:sp>
        <p:nvSpPr>
          <p:cNvPr id="2" name="下矢印吹き出し 1"/>
          <p:cNvSpPr/>
          <p:nvPr/>
        </p:nvSpPr>
        <p:spPr>
          <a:xfrm>
            <a:off x="1850507" y="3289805"/>
            <a:ext cx="2191872" cy="890815"/>
          </a:xfrm>
          <a:prstGeom prst="down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kumimoji="1" lang="ja-JP" altLang="en-US" sz="4000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落雷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</a:t>
            </a:r>
            <a:endParaRPr kumimoji="1" lang="ja-JP" altLang="en-US" b="1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" name="下矢印吹き出し 2"/>
          <p:cNvSpPr/>
          <p:nvPr/>
        </p:nvSpPr>
        <p:spPr>
          <a:xfrm>
            <a:off x="2379841" y="4194537"/>
            <a:ext cx="1110425" cy="1266636"/>
          </a:xfrm>
          <a:prstGeom prst="downArrowCallout">
            <a:avLst>
              <a:gd name="adj1" fmla="val 11513"/>
              <a:gd name="adj2" fmla="val 11371"/>
              <a:gd name="adj3" fmla="val 16330"/>
              <a:gd name="adj4" fmla="val 377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受付者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0" name="下矢印吹き出し 9"/>
          <p:cNvSpPr/>
          <p:nvPr/>
        </p:nvSpPr>
        <p:spPr>
          <a:xfrm>
            <a:off x="2379844" y="5486524"/>
            <a:ext cx="1110422" cy="1797189"/>
          </a:xfrm>
          <a:prstGeom prst="downArrowCallout">
            <a:avLst>
              <a:gd name="adj1" fmla="val 10944"/>
              <a:gd name="adj2" fmla="val 10049"/>
              <a:gd name="adj3" fmla="val 14445"/>
              <a:gd name="adj4" fmla="val 5632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校長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副校長</a:t>
            </a:r>
          </a:p>
        </p:txBody>
      </p:sp>
      <p:sp>
        <p:nvSpPr>
          <p:cNvPr id="11" name="下矢印吹き出し 10"/>
          <p:cNvSpPr/>
          <p:nvPr/>
        </p:nvSpPr>
        <p:spPr>
          <a:xfrm>
            <a:off x="2371534" y="7309066"/>
            <a:ext cx="1110423" cy="605605"/>
          </a:xfrm>
          <a:prstGeom prst="downArrowCallout">
            <a:avLst>
              <a:gd name="adj1" fmla="val 20289"/>
              <a:gd name="adj2" fmla="val 16199"/>
              <a:gd name="adj3" fmla="val 24737"/>
              <a:gd name="adj4" fmla="val 4850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</a:t>
            </a:r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379843" y="7917450"/>
            <a:ext cx="1102114" cy="3039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家庭</a:t>
            </a:r>
            <a:endParaRPr kumimoji="1" lang="ja-JP" altLang="en-US" sz="1400" dirty="0">
              <a:ln w="0"/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" name="左矢印吹き出し 7"/>
          <p:cNvSpPr/>
          <p:nvPr/>
        </p:nvSpPr>
        <p:spPr>
          <a:xfrm>
            <a:off x="3177196" y="3683083"/>
            <a:ext cx="3679779" cy="749793"/>
          </a:xfrm>
          <a:prstGeom prst="leftArrowCallout">
            <a:avLst>
              <a:gd name="adj1" fmla="val 10717"/>
              <a:gd name="adj2" fmla="val 14076"/>
              <a:gd name="adj3" fmla="val 23397"/>
              <a:gd name="adj4" fmla="val 72425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情報の確認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雷の音や光により確認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気象庁の予報で確認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5" name="左矢印吹き出し 14"/>
          <p:cNvSpPr/>
          <p:nvPr/>
        </p:nvSpPr>
        <p:spPr>
          <a:xfrm>
            <a:off x="3544696" y="5362259"/>
            <a:ext cx="3313304" cy="1306647"/>
          </a:xfrm>
          <a:prstGeom prst="leftArrowCallout">
            <a:avLst>
              <a:gd name="adj1" fmla="val 6248"/>
              <a:gd name="adj2" fmla="val 7850"/>
              <a:gd name="adj3" fmla="val 19911"/>
              <a:gd name="adj4" fmla="val 8061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情報の共有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校内体制の決定・教職員への指示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保護者へのメール配信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スクールバス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は状況により検討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6" name="左矢印吹き出し 15"/>
          <p:cNvSpPr/>
          <p:nvPr/>
        </p:nvSpPr>
        <p:spPr>
          <a:xfrm>
            <a:off x="3086421" y="7456210"/>
            <a:ext cx="3770554" cy="599936"/>
          </a:xfrm>
          <a:prstGeom prst="leftArrowCallout">
            <a:avLst>
              <a:gd name="adj1" fmla="val 17618"/>
              <a:gd name="adj2" fmla="val 16916"/>
              <a:gd name="adj3" fmla="val 41067"/>
              <a:gd name="adj4" fmla="val 707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全児童の保護者に迎えを要請する。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27" name="図表 26"/>
          <p:cNvGraphicFramePr/>
          <p:nvPr>
            <p:extLst>
              <p:ext uri="{D42A27DB-BD31-4B8C-83A1-F6EECF244321}">
                <p14:modId xmlns:p14="http://schemas.microsoft.com/office/powerpoint/2010/main" val="734991516"/>
              </p:ext>
            </p:extLst>
          </p:nvPr>
        </p:nvGraphicFramePr>
        <p:xfrm>
          <a:off x="55587" y="2825944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6" name="直線矢印コネクタ 25"/>
          <p:cNvCxnSpPr>
            <a:stCxn id="10" idx="1"/>
          </p:cNvCxnSpPr>
          <p:nvPr/>
        </p:nvCxnSpPr>
        <p:spPr>
          <a:xfrm flipH="1">
            <a:off x="2126158" y="5992612"/>
            <a:ext cx="25368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カギ線コネクタ 31"/>
          <p:cNvCxnSpPr/>
          <p:nvPr/>
        </p:nvCxnSpPr>
        <p:spPr>
          <a:xfrm rot="16200000" flipV="1">
            <a:off x="1415562" y="5153269"/>
            <a:ext cx="1547704" cy="12650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4931489" y="1518779"/>
            <a:ext cx="17840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全児童学校待機</a:t>
            </a:r>
            <a:endParaRPr kumimoji="1"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931489" y="1846734"/>
            <a:ext cx="17840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迎えの要請</a:t>
            </a:r>
            <a:endParaRPr kumimoji="1"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 flipH="1">
            <a:off x="-81302" y="8228643"/>
            <a:ext cx="69393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　その他</a:t>
            </a:r>
            <a:endParaRPr kumimoji="1" lang="en-US" altLang="ja-JP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ア　児童は、地区毎に集合・整列させ、保護者の迎えを待たせる。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イ　保護者の自動車は、岩崎地区交流センター側への一方通行とする。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ウ　引き渡し名簿に記入する。　</a:t>
            </a:r>
            <a:endParaRPr kumimoji="1" lang="ja-JP" altLang="en-US" sz="12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9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1438</TotalTime>
  <Words>104</Words>
  <Application>Microsoft Office PowerPoint</Application>
  <PresentationFormat>A4 210 x 297 mm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AR P丸ゴシック体M</vt:lpstr>
      <vt:lpstr>AR丸ゴシック体E</vt:lpstr>
      <vt:lpstr>AR丸ゴシック体M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>北上市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北上市教育委員会</dc:creator>
  <cp:lastModifiedBy>北上市教育委員会</cp:lastModifiedBy>
  <cp:revision>66</cp:revision>
  <cp:lastPrinted>2017-07-18T03:10:57Z</cp:lastPrinted>
  <dcterms:created xsi:type="dcterms:W3CDTF">2017-05-12T07:35:47Z</dcterms:created>
  <dcterms:modified xsi:type="dcterms:W3CDTF">2018-04-03T08:59:30Z</dcterms:modified>
</cp:coreProperties>
</file>