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6" d="100"/>
          <a:sy n="96" d="100"/>
        </p:scale>
        <p:origin x="1428" y="-1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学校→農業振興課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園芸畜産係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(72-8238 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3333)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0E0FF5B1-D37E-494E-9367-AFDF670CFEE6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学校→岩崎駐在所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   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(5211)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45D6A1C6-BDDA-4D6D-A96B-52DAAD8DCECA}" type="parTrans" cxnId="{FD8EFE38-1B77-4371-B9A1-C311A0D18FF3}">
      <dgm:prSet/>
      <dgm:spPr/>
      <dgm:t>
        <a:bodyPr/>
        <a:lstStyle/>
        <a:p>
          <a:endParaRPr kumimoji="1" lang="ja-JP" altLang="en-US"/>
        </a:p>
      </dgm:t>
    </dgm:pt>
    <dgm:pt modelId="{23916D3B-2A64-4769-87A8-8931F71389D5}" type="sibTrans" cxnId="{FD8EFE38-1B77-4371-B9A1-C311A0D18FF3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X="-841" custLinFactNeighborY="246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FD8EFE38-1B77-4371-B9A1-C311A0D18FF3}" srcId="{8CFDF150-F975-4505-8CC4-50026C64A53A}" destId="{0E0FF5B1-D37E-494E-9367-AFDF670CFEE6}" srcOrd="4" destOrd="0" parTransId="{45D6A1C6-BDDA-4D6D-A96B-52DAAD8DCECA}" sibTransId="{23916D3B-2A64-4769-87A8-8931F71389D5}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3" destOrd="0" parTransId="{F64FC3FF-B214-4BC6-9E41-14292D576E1B}" sibTransId="{23B297A7-4BE1-47F9-8BF2-6639A326EF4E}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6E5EA886-D265-4139-805F-6170F40FE544}" type="presOf" srcId="{5ADBFC27-9285-4519-BCAE-F6ECC8579CA7}" destId="{04AA80E7-6EF6-4640-8266-A755F4FF61DE}" srcOrd="0" destOrd="2" presId="urn:microsoft.com/office/officeart/2005/8/layout/list1"/>
    <dgm:cxn modelId="{1E3FF63C-D12A-4925-B5AA-CC6E2E06451B}" type="presOf" srcId="{B661922A-217F-4EBE-B9C8-65208F7EF184}" destId="{04AA80E7-6EF6-4640-8266-A755F4FF61DE}" srcOrd="0" destOrd="3" presId="urn:microsoft.com/office/officeart/2005/8/layout/list1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C5453E60-925D-435D-B1BC-3521EA6173CB}" type="presOf" srcId="{0E0FF5B1-D37E-494E-9367-AFDF670CFEE6}" destId="{04AA80E7-6EF6-4640-8266-A755F4FF61DE}" srcOrd="0" destOrd="4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学校→保護者・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地域（一斉配信）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46767" custLinFactNeighborX="-841" custLinFactNeighborY="246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766267"/>
          <a:ext cx="2047947" cy="244933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学校→農業振興課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園芸畜産係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(72-8238 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内線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3333)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学校→岩崎駐在所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   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(5211)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766267"/>
        <a:ext cx="2047947" cy="2449333"/>
      </dsp:txXfrm>
    </dsp:sp>
    <dsp:sp modelId="{E60D3FE6-24C8-48BF-83C7-362C6719A316}">
      <dsp:nvSpPr>
        <dsp:cNvPr id="0" name=""/>
        <dsp:cNvSpPr/>
      </dsp:nvSpPr>
      <dsp:spPr>
        <a:xfrm>
          <a:off x="48248" y="627001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741" y="639494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3902"/>
          <a:ext cx="2047947" cy="76604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学校→保護者・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地域（一斉配信）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3902"/>
        <a:ext cx="2047947" cy="766043"/>
      </dsp:txXfrm>
    </dsp:sp>
    <dsp:sp modelId="{E60D3FE6-24C8-48BF-83C7-362C6719A316}">
      <dsp:nvSpPr>
        <dsp:cNvPr id="0" name=""/>
        <dsp:cNvSpPr/>
      </dsp:nvSpPr>
      <dsp:spPr>
        <a:xfrm>
          <a:off x="48248" y="1234635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メール配信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741" y="1247128"/>
        <a:ext cx="1929995" cy="230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2018/4/3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923326" y="-111086"/>
            <a:ext cx="50321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熊</a:t>
            </a:r>
            <a:r>
              <a:rPr lang="ja-JP" alt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の出没に</a:t>
            </a:r>
            <a:r>
              <a:rPr lang="ja-JP" altLang="en-US" sz="3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対する対応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1429725478"/>
              </p:ext>
            </p:extLst>
          </p:nvPr>
        </p:nvGraphicFramePr>
        <p:xfrm>
          <a:off x="55172" y="3675034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</a:t>
            </a:r>
            <a:r>
              <a:rPr kumimoji="1" lang="ja-JP" altLang="en-US" sz="1400" u="sng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出没情報受信日は、登校班による集団下校を原則とする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〇出没情報は、児童・保護者及び関係機関へ速やかに提供する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〇出没地域に対しては、まち</a:t>
            </a:r>
            <a:r>
              <a:rPr kumimoji="1" lang="en-US" altLang="ja-JP" sz="1400" dirty="0" err="1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comi</a:t>
            </a:r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メールにより、学校またはバス停留所まで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　の送迎を依頼する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958097" y="2558285"/>
            <a:ext cx="1908225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熊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の出没情報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受信者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56805" y="475500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教務主任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1" name="下矢印吹き出し 10"/>
          <p:cNvSpPr/>
          <p:nvPr/>
        </p:nvSpPr>
        <p:spPr>
          <a:xfrm>
            <a:off x="2348495" y="657754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804" y="718593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517802" y="3129961"/>
            <a:ext cx="3317159" cy="1124439"/>
          </a:xfrm>
          <a:prstGeom prst="leftArrowCallout">
            <a:avLst>
              <a:gd name="adj1" fmla="val 12116"/>
              <a:gd name="adj2" fmla="val 10641"/>
              <a:gd name="adj3" fmla="val 19913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目撃時刻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目撃場所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熊の状況（頭数・大きさ・進行報告　等）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情報提供者名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17802" y="4757676"/>
            <a:ext cx="3313304" cy="1006831"/>
          </a:xfrm>
          <a:prstGeom prst="leftArrowCallout">
            <a:avLst>
              <a:gd name="adj1" fmla="val 12881"/>
              <a:gd name="adj2" fmla="val 12317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関係機関への情報提供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マスコミ対応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60552" y="6530351"/>
            <a:ext cx="3770554" cy="1016124"/>
          </a:xfrm>
          <a:prstGeom prst="leftArrowCallout">
            <a:avLst>
              <a:gd name="adj1" fmla="val 12943"/>
              <a:gd name="adj2" fmla="val 12058"/>
              <a:gd name="adj3" fmla="val 21610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登校班ごとの集団下校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徒歩通学班は職員が引率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職員による安全確認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地域への情報提供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 flipH="1">
            <a:off x="-120040" y="7433772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２　その他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4310" y="7854471"/>
            <a:ext cx="63401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ア　児童には、熊の出没が懸念される期間中（４月から２学期終業式まで）は、熊鈴を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ＰＴＡから貸与し、携行させる。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イ　徒歩通学班の集団下校は、教職員が引率する。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ウ　目撃情報が入り次第、可能な限り職員が現地での確認を行う。</a:t>
            </a:r>
            <a:endParaRPr kumimoji="1" lang="ja-JP" altLang="en-US" sz="12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21" name="カギ線コネクタ 20"/>
          <p:cNvCxnSpPr>
            <a:stCxn id="10" idx="1"/>
            <a:endCxn id="27" idx="3"/>
          </p:cNvCxnSpPr>
          <p:nvPr/>
        </p:nvCxnSpPr>
        <p:spPr>
          <a:xfrm rot="10800000">
            <a:off x="2103121" y="3731248"/>
            <a:ext cx="253685" cy="1529844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1475724056"/>
              </p:ext>
            </p:extLst>
          </p:nvPr>
        </p:nvGraphicFramePr>
        <p:xfrm>
          <a:off x="55173" y="2114522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03119" y="526109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765</TotalTime>
  <Words>130</Words>
  <Application>Microsoft Office PowerPoint</Application>
  <PresentationFormat>A4 210 x 297 mm</PresentationFormat>
  <Paragraphs>43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48</cp:revision>
  <cp:lastPrinted>2017-05-12T11:58:32Z</cp:lastPrinted>
  <dcterms:created xsi:type="dcterms:W3CDTF">2017-05-12T07:35:47Z</dcterms:created>
  <dcterms:modified xsi:type="dcterms:W3CDTF">2018-04-03T09:13:49Z</dcterms:modified>
</cp:coreProperties>
</file>