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112" d="100"/>
          <a:sy n="112" d="100"/>
        </p:scale>
        <p:origin x="1092" y="-18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05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教育部総務課課長補佐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 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3451)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A9264326-671D-4670-9FE5-2CB8A6CF1F1A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3F8ACC8F-628B-4C98-B43C-F05D6CEF9014}" type="parTrans" cxnId="{FAA3750C-0E50-4272-97EA-176C98941600}">
      <dgm:prSet/>
      <dgm:spPr/>
      <dgm:t>
        <a:bodyPr/>
        <a:lstStyle/>
        <a:p>
          <a:endParaRPr kumimoji="1" lang="ja-JP" altLang="en-US"/>
        </a:p>
      </dgm:t>
    </dgm:pt>
    <dgm:pt modelId="{2DF7C114-2E05-499F-842C-66BA40E59E6A}" type="sibTrans" cxnId="{FAA3750C-0E50-4272-97EA-176C98941600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51173" custLinFactNeighborY="-48058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94079" custLinFactNeighborX="-8311" custLinFactNeighborY="-566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46205D4-001B-4F5F-AABA-0B65D5EE9EE4}" srcId="{8CFDF150-F975-4505-8CC4-50026C64A53A}" destId="{02272E30-41BE-4A15-A7E3-CDA6BC70672D}" srcOrd="2" destOrd="0" parTransId="{2CD73729-744D-4F5B-A1BC-7490E3E5F2D3}" sibTransId="{6E71DA24-1776-499C-9C7D-BB8583487E7C}"/>
    <dgm:cxn modelId="{1E3FF63C-D12A-4925-B5AA-CC6E2E06451B}" type="presOf" srcId="{B661922A-217F-4EBE-B9C8-65208F7EF184}" destId="{04AA80E7-6EF6-4640-8266-A755F4FF61DE}" srcOrd="0" destOrd="3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FAA3750C-0E50-4272-97EA-176C98941600}" srcId="{8CFDF150-F975-4505-8CC4-50026C64A53A}" destId="{A9264326-671D-4670-9FE5-2CB8A6CF1F1A}" srcOrd="1" destOrd="0" parTransId="{3F8ACC8F-628B-4C98-B43C-F05D6CEF9014}" sibTransId="{2DF7C114-2E05-499F-842C-66BA40E59E6A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3" destOrd="0" parTransId="{F64FC3FF-B214-4BC6-9E41-14292D576E1B}" sibTransId="{23B297A7-4BE1-47F9-8BF2-6639A326EF4E}"/>
    <dgm:cxn modelId="{A380F5CC-D6FD-48F3-970E-733CA684D306}" type="presOf" srcId="{A9264326-671D-4670-9FE5-2CB8A6CF1F1A}" destId="{04AA80E7-6EF6-4640-8266-A755F4FF61DE}" srcOrd="0" destOrd="1" presId="urn:microsoft.com/office/officeart/2005/8/layout/list1"/>
    <dgm:cxn modelId="{A7BD5DF9-79D9-4211-8BDF-B9157DB22564}" type="presOf" srcId="{02272E30-41BE-4A15-A7E3-CDA6BC70672D}" destId="{04AA80E7-6EF6-4640-8266-A755F4FF61DE}" srcOrd="0" destOrd="2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0893" custLinFactNeighborY="-2374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25873" custLinFactNeighborX="-293" custLinFactNeighborY="3917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en-US" altLang="ja-JP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119</a:t>
          </a:r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番通報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学校→消防署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0893" custLinFactNeighborY="-2374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37237" custLinFactNeighborX="1252" custLinFactNeighborY="3827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753216"/>
          <a:ext cx="2047947" cy="18947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05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教育部総務課課長補佐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 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3451)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753216"/>
        <a:ext cx="2047947" cy="1894780"/>
      </dsp:txXfrm>
    </dsp:sp>
    <dsp:sp modelId="{E60D3FE6-24C8-48BF-83C7-362C6719A316}">
      <dsp:nvSpPr>
        <dsp:cNvPr id="0" name=""/>
        <dsp:cNvSpPr/>
      </dsp:nvSpPr>
      <dsp:spPr>
        <a:xfrm>
          <a:off x="45261" y="591576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7550" y="603865"/>
        <a:ext cx="1930403" cy="227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462166"/>
          <a:ext cx="2047947" cy="4172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462166"/>
        <a:ext cx="2047947" cy="417279"/>
      </dsp:txXfrm>
    </dsp:sp>
    <dsp:sp modelId="{E60D3FE6-24C8-48BF-83C7-362C6719A316}">
      <dsp:nvSpPr>
        <dsp:cNvPr id="0" name=""/>
        <dsp:cNvSpPr/>
      </dsp:nvSpPr>
      <dsp:spPr>
        <a:xfrm>
          <a:off x="54790" y="1336170"/>
          <a:ext cx="1954981" cy="251992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7091" y="1348471"/>
        <a:ext cx="1930379" cy="2273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505976"/>
          <a:ext cx="2047947" cy="6005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学校→消防署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505976"/>
        <a:ext cx="2047947" cy="600558"/>
      </dsp:txXfrm>
    </dsp:sp>
    <dsp:sp modelId="{E60D3FE6-24C8-48BF-83C7-362C6719A316}">
      <dsp:nvSpPr>
        <dsp:cNvPr id="0" name=""/>
        <dsp:cNvSpPr/>
      </dsp:nvSpPr>
      <dsp:spPr>
        <a:xfrm>
          <a:off x="54790" y="1388444"/>
          <a:ext cx="1954981" cy="251992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119</a:t>
          </a: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番通報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7091" y="1400745"/>
        <a:ext cx="1930379" cy="227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423458" y="-111086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火災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発生時の対応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842924981"/>
              </p:ext>
            </p:extLst>
          </p:nvPr>
        </p:nvGraphicFramePr>
        <p:xfrm>
          <a:off x="43204" y="3583389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209591" y="299178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61764" y="219281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〇情報収集・情報提供を素早く行う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〇初期消火は職員があたる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〇児童を</a:t>
            </a:r>
            <a:r>
              <a:rPr kumimoji="1" lang="ja-JP" altLang="en-US" sz="14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校庭に避難させる</a:t>
            </a:r>
            <a:endParaRPr kumimoji="1" lang="en-US" altLang="ja-JP" sz="1400" u="sng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827468" y="2558285"/>
            <a:ext cx="2191872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火災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56802" y="346301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受付者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56805" y="475500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11" name="下矢印吹き出し 10"/>
          <p:cNvSpPr/>
          <p:nvPr/>
        </p:nvSpPr>
        <p:spPr>
          <a:xfrm>
            <a:off x="2348495" y="657754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56804" y="718593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家庭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155182" y="2699718"/>
            <a:ext cx="3679779" cy="1148801"/>
          </a:xfrm>
          <a:prstGeom prst="leftArrowCallout">
            <a:avLst>
              <a:gd name="adj1" fmla="val 3749"/>
              <a:gd name="adj2" fmla="val 4784"/>
              <a:gd name="adj3" fmla="val 19913"/>
              <a:gd name="adj4" fmla="val 7242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情報提供者名</a:t>
            </a:r>
            <a:endParaRPr kumimoji="1" lang="en-US" altLang="ja-JP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場所を特定する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火災の規模を確認する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21657" y="4630739"/>
            <a:ext cx="3313304" cy="1265859"/>
          </a:xfrm>
          <a:prstGeom prst="leftArrowCallout">
            <a:avLst>
              <a:gd name="adj1" fmla="val 9226"/>
              <a:gd name="adj2" fmla="val 12317"/>
              <a:gd name="adj3" fmla="val 19911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校内体制の決定・教職員への指示</a:t>
            </a:r>
            <a: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初期消火は職員が行う</a:t>
            </a:r>
            <a: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児童の安全確保（避難させる）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関係機関への情報提供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064407" y="6718601"/>
            <a:ext cx="3770554" cy="570060"/>
          </a:xfrm>
          <a:prstGeom prst="leftArrowCallout">
            <a:avLst>
              <a:gd name="adj1" fmla="val 8623"/>
              <a:gd name="adj2" fmla="val 8809"/>
              <a:gd name="adj3" fmla="val 44097"/>
              <a:gd name="adj4" fmla="val 707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保護者へのメール配信</a:t>
            </a:r>
            <a:endParaRPr kumimoji="1" lang="en-US" altLang="ja-JP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519911602"/>
              </p:ext>
            </p:extLst>
          </p:nvPr>
        </p:nvGraphicFramePr>
        <p:xfrm>
          <a:off x="43203" y="5206422"/>
          <a:ext cx="2047947" cy="3128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6" name="直線矢印コネクタ 25"/>
          <p:cNvCxnSpPr>
            <a:stCxn id="10" idx="1"/>
          </p:cNvCxnSpPr>
          <p:nvPr/>
        </p:nvCxnSpPr>
        <p:spPr>
          <a:xfrm flipH="1">
            <a:off x="2103119" y="5261092"/>
            <a:ext cx="25368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カギ線コネクタ 31"/>
          <p:cNvCxnSpPr/>
          <p:nvPr/>
        </p:nvCxnSpPr>
        <p:spPr>
          <a:xfrm rot="16200000" flipV="1">
            <a:off x="1392523" y="4421749"/>
            <a:ext cx="1547704" cy="12650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634560" y="1081514"/>
            <a:ext cx="308749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避難</a:t>
            </a:r>
            <a:r>
              <a:rPr kumimoji="1" lang="ja-JP" altLang="en-US" sz="12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経路は</a:t>
            </a:r>
            <a:r>
              <a:rPr kumimoji="1" lang="ja-JP" altLang="en-US" sz="12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最短経路</a:t>
            </a:r>
            <a:endParaRPr kumimoji="1" lang="ja-JP" altLang="en-US" sz="1200" b="1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34" name="図表 33"/>
          <p:cNvGraphicFramePr/>
          <p:nvPr>
            <p:extLst>
              <p:ext uri="{D42A27DB-BD31-4B8C-83A1-F6EECF244321}">
                <p14:modId xmlns:p14="http://schemas.microsoft.com/office/powerpoint/2010/main" val="3376762457"/>
              </p:ext>
            </p:extLst>
          </p:nvPr>
        </p:nvGraphicFramePr>
        <p:xfrm>
          <a:off x="24239" y="1972969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46" name="直線コネクタ 45"/>
          <p:cNvCxnSpPr/>
          <p:nvPr/>
        </p:nvCxnSpPr>
        <p:spPr>
          <a:xfrm>
            <a:off x="2229630" y="5258856"/>
            <a:ext cx="0" cy="1621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flipH="1">
            <a:off x="2103119" y="6880348"/>
            <a:ext cx="1265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1165</TotalTime>
  <Words>89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65</cp:revision>
  <cp:lastPrinted>2018-10-18T05:22:07Z</cp:lastPrinted>
  <dcterms:created xsi:type="dcterms:W3CDTF">2017-05-12T07:35:47Z</dcterms:created>
  <dcterms:modified xsi:type="dcterms:W3CDTF">2018-10-18T05:22:32Z</dcterms:modified>
</cp:coreProperties>
</file>