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F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15" autoAdjust="0"/>
    <p:restoredTop sz="94660"/>
  </p:normalViewPr>
  <p:slideViewPr>
    <p:cSldViewPr snapToGrid="0">
      <p:cViewPr>
        <p:scale>
          <a:sx n="98" d="100"/>
          <a:sy n="98" d="100"/>
        </p:scale>
        <p:origin x="1386" y="-141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C392D6-B808-40DA-8CAC-1A50338DF57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8CFDF150-F975-4505-8CC4-50026C64A53A}">
      <dgm:prSet phldrT="[テキスト]"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kumimoji="1" lang="ja-JP" altLang="en-US" sz="1400" dirty="0" smtClean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rPr>
            <a:t>関係機関への情報提供</a:t>
          </a:r>
          <a:r>
            <a:rPr kumimoji="1" lang="ja-JP" altLang="en-US" sz="1800" dirty="0" smtClean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</a:t>
          </a:r>
          <a:endParaRPr kumimoji="1" lang="ja-JP" altLang="en-US" sz="1800" dirty="0">
            <a:solidFill>
              <a:schemeClr val="tx1"/>
            </a:solidFill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26418F33-9A07-4629-B457-8B17D69CE53B}" type="parTrans" cxnId="{A045A679-BE1F-4A3D-9DBC-576F01158484}">
      <dgm:prSet/>
      <dgm:spPr/>
      <dgm:t>
        <a:bodyPr/>
        <a:lstStyle/>
        <a:p>
          <a:endParaRPr kumimoji="1" lang="ja-JP" altLang="en-US"/>
        </a:p>
      </dgm:t>
    </dgm:pt>
    <dgm:pt modelId="{9B4E9679-8AC5-4881-BC9C-F3F26BBC1062}" type="sibTrans" cxnId="{A045A679-BE1F-4A3D-9DBC-576F01158484}">
      <dgm:prSet/>
      <dgm:spPr/>
      <dgm:t>
        <a:bodyPr/>
        <a:lstStyle/>
        <a:p>
          <a:endParaRPr kumimoji="1" lang="ja-JP" altLang="en-US"/>
        </a:p>
      </dgm:t>
    </dgm:pt>
    <dgm:pt modelId="{5ADBFC27-9285-4519-BCAE-F6ECC8579CA7}">
      <dgm:prSet custT="1"/>
      <dgm:spPr>
        <a:ln>
          <a:solidFill>
            <a:schemeClr val="tx1"/>
          </a:solidFill>
        </a:ln>
      </dgm:spPr>
      <dgm:t>
        <a:bodyPr lIns="360000" tIns="216000" rIns="36000" anchor="t" anchorCtr="0"/>
        <a:lstStyle/>
        <a:p>
          <a:pPr algn="l"/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学校→いわさき認定</a:t>
          </a:r>
          <a: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      </a:t>
          </a:r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こども園</a:t>
          </a:r>
          <a:r>
            <a:rPr kumimoji="1" lang="en-US" altLang="ja-JP" sz="120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(8111)</a:t>
          </a:r>
          <a:endParaRPr kumimoji="1" lang="ja-JP" altLang="en-US" sz="1200" b="1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7D73053C-0E6F-4DF8-9DB5-1EF751F736C2}" type="parTrans" cxnId="{A1E7A670-ACC6-48B3-B5FF-712680119306}">
      <dgm:prSet/>
      <dgm:spPr/>
      <dgm:t>
        <a:bodyPr/>
        <a:lstStyle/>
        <a:p>
          <a:endParaRPr kumimoji="1" lang="ja-JP" altLang="en-US"/>
        </a:p>
      </dgm:t>
    </dgm:pt>
    <dgm:pt modelId="{74421E6C-FD7A-4813-A73C-AEF8D71AEB29}" type="sibTrans" cxnId="{A1E7A670-ACC6-48B3-B5FF-712680119306}">
      <dgm:prSet/>
      <dgm:spPr/>
      <dgm:t>
        <a:bodyPr/>
        <a:lstStyle/>
        <a:p>
          <a:endParaRPr kumimoji="1" lang="ja-JP" altLang="en-US"/>
        </a:p>
      </dgm:t>
    </dgm:pt>
    <dgm:pt modelId="{B661922A-217F-4EBE-B9C8-65208F7EF184}">
      <dgm:prSet custT="1"/>
      <dgm:spPr>
        <a:ln>
          <a:solidFill>
            <a:schemeClr val="tx1"/>
          </a:solidFill>
        </a:ln>
      </dgm:spPr>
      <dgm:t>
        <a:bodyPr lIns="360000" tIns="216000" rIns="36000" anchor="t" anchorCtr="0"/>
        <a:lstStyle/>
        <a:p>
          <a:pPr algn="l"/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学校→教育委員会</a:t>
          </a:r>
          <a: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 </a:t>
          </a:r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学校教育課</a:t>
          </a:r>
          <a:r>
            <a:rPr kumimoji="1" lang="en-US" altLang="ja-JP" sz="120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(64-2111)</a:t>
          </a:r>
          <a:br>
            <a:rPr kumimoji="1" lang="en-US" altLang="ja-JP" sz="120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en-US" altLang="ja-JP" sz="120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 ※</a:t>
          </a:r>
          <a:r>
            <a:rPr kumimoji="1" lang="ja-JP" altLang="en-US" sz="120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停電時 </a:t>
          </a:r>
          <a:r>
            <a:rPr kumimoji="1" lang="en-US" altLang="ja-JP" sz="120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65-3365</a:t>
          </a:r>
          <a:endParaRPr kumimoji="1" lang="ja-JP" altLang="en-US" sz="1200" b="1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F64FC3FF-B214-4BC6-9E41-14292D576E1B}" type="parTrans" cxnId="{89E77865-EA23-4859-8152-BF74C7B45C17}">
      <dgm:prSet/>
      <dgm:spPr/>
      <dgm:t>
        <a:bodyPr/>
        <a:lstStyle/>
        <a:p>
          <a:endParaRPr kumimoji="1" lang="ja-JP" altLang="en-US"/>
        </a:p>
      </dgm:t>
    </dgm:pt>
    <dgm:pt modelId="{23B297A7-4BE1-47F9-8BF2-6639A326EF4E}" type="sibTrans" cxnId="{89E77865-EA23-4859-8152-BF74C7B45C17}">
      <dgm:prSet/>
      <dgm:spPr/>
      <dgm:t>
        <a:bodyPr/>
        <a:lstStyle/>
        <a:p>
          <a:endParaRPr kumimoji="1" lang="ja-JP" altLang="en-US"/>
        </a:p>
      </dgm:t>
    </dgm:pt>
    <dgm:pt modelId="{02272E30-41BE-4A15-A7E3-CDA6BC70672D}">
      <dgm:prSet/>
      <dgm:spPr>
        <a:ln>
          <a:solidFill>
            <a:schemeClr val="tx1"/>
          </a:solidFill>
        </a:ln>
      </dgm:spPr>
      <dgm:t>
        <a:bodyPr/>
        <a:lstStyle/>
        <a:p>
          <a:pPr algn="l"/>
          <a:r>
            <a:rPr kumimoji="1" lang="ja-JP" altLang="en-US" sz="1200" b="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学校→岩崎地区交流</a:t>
          </a:r>
          <a:r>
            <a:rPr kumimoji="1" lang="en-US" altLang="ja-JP" sz="1200" b="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b="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en-US" altLang="ja-JP" sz="1200" b="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      </a:t>
          </a:r>
          <a:r>
            <a:rPr kumimoji="1" lang="ja-JP" altLang="en-US" sz="1200" b="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センター</a:t>
          </a:r>
          <a:r>
            <a:rPr kumimoji="1" lang="en-US" altLang="ja-JP" sz="120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(6076)</a:t>
          </a:r>
          <a:endParaRPr kumimoji="1" lang="ja-JP" altLang="en-US" sz="1200" b="1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2CD73729-744D-4F5B-A1BC-7490E3E5F2D3}" type="parTrans" cxnId="{346205D4-001B-4F5F-AABA-0B65D5EE9EE4}">
      <dgm:prSet/>
      <dgm:spPr/>
      <dgm:t>
        <a:bodyPr/>
        <a:lstStyle/>
        <a:p>
          <a:endParaRPr kumimoji="1" lang="ja-JP" altLang="en-US"/>
        </a:p>
      </dgm:t>
    </dgm:pt>
    <dgm:pt modelId="{6E71DA24-1776-499C-9C7D-BB8583487E7C}" type="sibTrans" cxnId="{346205D4-001B-4F5F-AABA-0B65D5EE9EE4}">
      <dgm:prSet/>
      <dgm:spPr/>
      <dgm:t>
        <a:bodyPr/>
        <a:lstStyle/>
        <a:p>
          <a:endParaRPr kumimoji="1" lang="ja-JP" altLang="en-US"/>
        </a:p>
      </dgm:t>
    </dgm:pt>
    <dgm:pt modelId="{7F31BEC3-C70B-44C4-91C1-325B05FF12AE}">
      <dgm:prSet custT="1"/>
      <dgm:spPr>
        <a:ln>
          <a:solidFill>
            <a:schemeClr val="tx1"/>
          </a:solidFill>
        </a:ln>
      </dgm:spPr>
      <dgm:t>
        <a:bodyPr lIns="360000" tIns="216000" rIns="36000" anchor="t" anchorCtr="0"/>
        <a:lstStyle/>
        <a:p>
          <a:pPr algn="l"/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学校→学童保育所</a:t>
          </a:r>
          <a: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　　　　</a:t>
          </a:r>
          <a:r>
            <a:rPr kumimoji="1" lang="en-US" altLang="ja-JP" sz="120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(8009)</a:t>
          </a:r>
          <a:endParaRPr kumimoji="1" lang="ja-JP" altLang="en-US" sz="1200" b="1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554092D6-1D54-4D93-8780-6CE478FC5D13}" type="parTrans" cxnId="{D57D8B86-9D17-433B-A35B-AC1891B1D0CA}">
      <dgm:prSet/>
      <dgm:spPr/>
      <dgm:t>
        <a:bodyPr/>
        <a:lstStyle/>
        <a:p>
          <a:endParaRPr kumimoji="1" lang="ja-JP" altLang="en-US"/>
        </a:p>
      </dgm:t>
    </dgm:pt>
    <dgm:pt modelId="{B1D1ACBB-2D43-4DDF-8B4C-32BFF6E0B53C}" type="sibTrans" cxnId="{D57D8B86-9D17-433B-A35B-AC1891B1D0CA}">
      <dgm:prSet/>
      <dgm:spPr/>
      <dgm:t>
        <a:bodyPr/>
        <a:lstStyle/>
        <a:p>
          <a:endParaRPr kumimoji="1" lang="ja-JP" altLang="en-US"/>
        </a:p>
      </dgm:t>
    </dgm:pt>
    <dgm:pt modelId="{6FD6B149-A516-4781-9741-13445C08B5BF}">
      <dgm:prSet custT="1"/>
      <dgm:spPr>
        <a:ln>
          <a:solidFill>
            <a:schemeClr val="tx1"/>
          </a:solidFill>
        </a:ln>
      </dgm:spPr>
      <dgm:t>
        <a:bodyPr lIns="360000" tIns="216000" rIns="36000" anchor="t" anchorCtr="0"/>
        <a:lstStyle/>
        <a:p>
          <a:pPr algn="l"/>
          <a:r>
            <a:rPr kumimoji="1" lang="ja-JP" altLang="en-US" sz="1200" b="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学校→和賀東中</a:t>
          </a:r>
          <a:r>
            <a:rPr kumimoji="1" lang="en-US" altLang="ja-JP" sz="120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(5106)</a:t>
          </a:r>
          <a:endParaRPr kumimoji="1" lang="ja-JP" altLang="en-US" sz="1200" b="1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65A07012-268A-46BC-9764-4D817C02C5A7}" type="parTrans" cxnId="{2ADBA859-51CC-47D0-8E4B-105C2B21CF9D}">
      <dgm:prSet/>
      <dgm:spPr/>
      <dgm:t>
        <a:bodyPr/>
        <a:lstStyle/>
        <a:p>
          <a:endParaRPr kumimoji="1" lang="ja-JP" altLang="en-US"/>
        </a:p>
      </dgm:t>
    </dgm:pt>
    <dgm:pt modelId="{0580EB45-9E87-43A0-8D9D-C342CFDC669B}" type="sibTrans" cxnId="{2ADBA859-51CC-47D0-8E4B-105C2B21CF9D}">
      <dgm:prSet/>
      <dgm:spPr/>
      <dgm:t>
        <a:bodyPr/>
        <a:lstStyle/>
        <a:p>
          <a:endParaRPr kumimoji="1" lang="ja-JP" altLang="en-US"/>
        </a:p>
      </dgm:t>
    </dgm:pt>
    <dgm:pt modelId="{1AAA1905-8117-4C92-BF31-05EC522BB661}">
      <dgm:prSet custT="1"/>
      <dgm:spPr>
        <a:ln>
          <a:solidFill>
            <a:schemeClr val="tx1"/>
          </a:solidFill>
        </a:ln>
      </dgm:spPr>
      <dgm:t>
        <a:bodyPr lIns="360000" tIns="216000" rIns="36000" anchor="t" anchorCtr="0"/>
        <a:lstStyle/>
        <a:p>
          <a:pPr algn="l"/>
          <a:r>
            <a:rPr kumimoji="1" lang="ja-JP" altLang="en-US" sz="1050" b="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</a:t>
          </a:r>
          <a:r>
            <a:rPr kumimoji="1" lang="ja-JP" altLang="en-US" sz="1050" b="0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rPr>
            <a:t>スクールガードリーダー</a:t>
          </a:r>
          <a:r>
            <a:rPr kumimoji="1" lang="en-US" altLang="ja-JP" sz="1050" b="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(</a:t>
          </a:r>
          <a:r>
            <a:rPr kumimoji="1" lang="ja-JP" altLang="en-US" sz="1050" b="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渡部</a:t>
          </a:r>
          <a:r>
            <a:rPr kumimoji="1" lang="en-US" altLang="ja-JP" sz="1050" b="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××××××)</a:t>
          </a:r>
          <a:endParaRPr kumimoji="1" lang="ja-JP" altLang="en-US" sz="1050" b="0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704E2A8B-84A2-4F57-87FF-17437166E124}" type="parTrans" cxnId="{03DC6D8C-45E7-460B-845C-9229859D7912}">
      <dgm:prSet/>
      <dgm:spPr/>
      <dgm:t>
        <a:bodyPr/>
        <a:lstStyle/>
        <a:p>
          <a:endParaRPr kumimoji="1" lang="ja-JP" altLang="en-US"/>
        </a:p>
      </dgm:t>
    </dgm:pt>
    <dgm:pt modelId="{E8A8C4B6-979D-4937-866F-4883847ED249}" type="sibTrans" cxnId="{03DC6D8C-45E7-460B-845C-9229859D7912}">
      <dgm:prSet/>
      <dgm:spPr/>
      <dgm:t>
        <a:bodyPr/>
        <a:lstStyle/>
        <a:p>
          <a:endParaRPr kumimoji="1" lang="ja-JP" altLang="en-US"/>
        </a:p>
      </dgm:t>
    </dgm:pt>
    <dgm:pt modelId="{6A50F83D-8CF1-4EB7-950B-03853E32949E}" type="pres">
      <dgm:prSet presAssocID="{F8C392D6-B808-40DA-8CAC-1A50338DF57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DAA8B14B-4985-473B-8925-6B35F59EC9B1}" type="pres">
      <dgm:prSet presAssocID="{8CFDF150-F975-4505-8CC4-50026C64A53A}" presName="parentLin" presStyleCnt="0"/>
      <dgm:spPr/>
    </dgm:pt>
    <dgm:pt modelId="{9F8F7ACF-FD0F-470C-BAA0-DCE1DAD362C8}" type="pres">
      <dgm:prSet presAssocID="{8CFDF150-F975-4505-8CC4-50026C64A53A}" presName="parentLeftMargin" presStyleLbl="node1" presStyleIdx="0" presStyleCnt="1"/>
      <dgm:spPr/>
      <dgm:t>
        <a:bodyPr/>
        <a:lstStyle/>
        <a:p>
          <a:endParaRPr kumimoji="1" lang="ja-JP" altLang="en-US"/>
        </a:p>
      </dgm:t>
    </dgm:pt>
    <dgm:pt modelId="{E60D3FE6-24C8-48BF-83C7-362C6719A316}" type="pres">
      <dgm:prSet presAssocID="{8CFDF150-F975-4505-8CC4-50026C64A53A}" presName="parentText" presStyleLbl="node1" presStyleIdx="0" presStyleCnt="1" custScaleX="150642" custScaleY="13338" custLinFactNeighborX="-47951" custLinFactNeighborY="-31575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9E46E9C-559C-4043-8CC3-65623F77B5E5}" type="pres">
      <dgm:prSet presAssocID="{8CFDF150-F975-4505-8CC4-50026C64A53A}" presName="negativeSpace" presStyleCnt="0"/>
      <dgm:spPr/>
    </dgm:pt>
    <dgm:pt modelId="{04AA80E7-6EF6-4640-8266-A755F4FF61DE}" type="pres">
      <dgm:prSet presAssocID="{8CFDF150-F975-4505-8CC4-50026C64A53A}" presName="childText" presStyleLbl="conFgAcc1" presStyleIdx="0" presStyleCnt="1" custScaleY="101809" custLinFactNeighborY="20502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03DC6D8C-45E7-460B-845C-9229859D7912}" srcId="{8CFDF150-F975-4505-8CC4-50026C64A53A}" destId="{1AAA1905-8117-4C92-BF31-05EC522BB661}" srcOrd="5" destOrd="0" parTransId="{704E2A8B-84A2-4F57-87FF-17437166E124}" sibTransId="{E8A8C4B6-979D-4937-866F-4883847ED249}"/>
    <dgm:cxn modelId="{5F473113-84E8-4E7E-B0DC-66FFB45843D4}" type="presOf" srcId="{1AAA1905-8117-4C92-BF31-05EC522BB661}" destId="{04AA80E7-6EF6-4640-8266-A755F4FF61DE}" srcOrd="0" destOrd="5" presId="urn:microsoft.com/office/officeart/2005/8/layout/list1"/>
    <dgm:cxn modelId="{346205D4-001B-4F5F-AABA-0B65D5EE9EE4}" srcId="{8CFDF150-F975-4505-8CC4-50026C64A53A}" destId="{02272E30-41BE-4A15-A7E3-CDA6BC70672D}" srcOrd="1" destOrd="0" parTransId="{2CD73729-744D-4F5B-A1BC-7490E3E5F2D3}" sibTransId="{6E71DA24-1776-499C-9C7D-BB8583487E7C}"/>
    <dgm:cxn modelId="{1E3FF63C-D12A-4925-B5AA-CC6E2E06451B}" type="presOf" srcId="{B661922A-217F-4EBE-B9C8-65208F7EF184}" destId="{04AA80E7-6EF6-4640-8266-A755F4FF61DE}" srcOrd="0" destOrd="4" presId="urn:microsoft.com/office/officeart/2005/8/layout/list1"/>
    <dgm:cxn modelId="{C8F9881D-14C2-4E55-A59C-32993D208F4D}" type="presOf" srcId="{8CFDF150-F975-4505-8CC4-50026C64A53A}" destId="{E60D3FE6-24C8-48BF-83C7-362C6719A316}" srcOrd="1" destOrd="0" presId="urn:microsoft.com/office/officeart/2005/8/layout/list1"/>
    <dgm:cxn modelId="{3A0A7DAC-3FC8-41F6-824B-C26542BD9DAB}" type="presOf" srcId="{8CFDF150-F975-4505-8CC4-50026C64A53A}" destId="{9F8F7ACF-FD0F-470C-BAA0-DCE1DAD362C8}" srcOrd="0" destOrd="0" presId="urn:microsoft.com/office/officeart/2005/8/layout/list1"/>
    <dgm:cxn modelId="{95E8D060-77EF-4543-A454-9FB7A7ED3A86}" type="presOf" srcId="{F8C392D6-B808-40DA-8CAC-1A50338DF57D}" destId="{6A50F83D-8CF1-4EB7-950B-03853E32949E}" srcOrd="0" destOrd="0" presId="urn:microsoft.com/office/officeart/2005/8/layout/list1"/>
    <dgm:cxn modelId="{A1E7A670-ACC6-48B3-B5FF-712680119306}" srcId="{8CFDF150-F975-4505-8CC4-50026C64A53A}" destId="{5ADBFC27-9285-4519-BCAE-F6ECC8579CA7}" srcOrd="2" destOrd="0" parTransId="{7D73053C-0E6F-4DF8-9DB5-1EF751F736C2}" sibTransId="{74421E6C-FD7A-4813-A73C-AEF8D71AEB29}"/>
    <dgm:cxn modelId="{F8D0089E-9AFC-4382-B798-8EE1920EFE1F}" type="presOf" srcId="{7F31BEC3-C70B-44C4-91C1-325B05FF12AE}" destId="{04AA80E7-6EF6-4640-8266-A755F4FF61DE}" srcOrd="0" destOrd="0" presId="urn:microsoft.com/office/officeart/2005/8/layout/list1"/>
    <dgm:cxn modelId="{6E5EA886-D265-4139-805F-6170F40FE544}" type="presOf" srcId="{5ADBFC27-9285-4519-BCAE-F6ECC8579CA7}" destId="{04AA80E7-6EF6-4640-8266-A755F4FF61DE}" srcOrd="0" destOrd="2" presId="urn:microsoft.com/office/officeart/2005/8/layout/list1"/>
    <dgm:cxn modelId="{D57D8B86-9D17-433B-A35B-AC1891B1D0CA}" srcId="{8CFDF150-F975-4505-8CC4-50026C64A53A}" destId="{7F31BEC3-C70B-44C4-91C1-325B05FF12AE}" srcOrd="0" destOrd="0" parTransId="{554092D6-1D54-4D93-8780-6CE478FC5D13}" sibTransId="{B1D1ACBB-2D43-4DDF-8B4C-32BFF6E0B53C}"/>
    <dgm:cxn modelId="{A045A679-BE1F-4A3D-9DBC-576F01158484}" srcId="{F8C392D6-B808-40DA-8CAC-1A50338DF57D}" destId="{8CFDF150-F975-4505-8CC4-50026C64A53A}" srcOrd="0" destOrd="0" parTransId="{26418F33-9A07-4629-B457-8B17D69CE53B}" sibTransId="{9B4E9679-8AC5-4881-BC9C-F3F26BBC1062}"/>
    <dgm:cxn modelId="{89E77865-EA23-4859-8152-BF74C7B45C17}" srcId="{8CFDF150-F975-4505-8CC4-50026C64A53A}" destId="{B661922A-217F-4EBE-B9C8-65208F7EF184}" srcOrd="4" destOrd="0" parTransId="{F64FC3FF-B214-4BC6-9E41-14292D576E1B}" sibTransId="{23B297A7-4BE1-47F9-8BF2-6639A326EF4E}"/>
    <dgm:cxn modelId="{2ADBA859-51CC-47D0-8E4B-105C2B21CF9D}" srcId="{8CFDF150-F975-4505-8CC4-50026C64A53A}" destId="{6FD6B149-A516-4781-9741-13445C08B5BF}" srcOrd="3" destOrd="0" parTransId="{65A07012-268A-46BC-9764-4D817C02C5A7}" sibTransId="{0580EB45-9E87-43A0-8D9D-C342CFDC669B}"/>
    <dgm:cxn modelId="{31C7ADC7-3015-4523-8B3B-95014960463D}" type="presOf" srcId="{6FD6B149-A516-4781-9741-13445C08B5BF}" destId="{04AA80E7-6EF6-4640-8266-A755F4FF61DE}" srcOrd="0" destOrd="3" presId="urn:microsoft.com/office/officeart/2005/8/layout/list1"/>
    <dgm:cxn modelId="{A7BD5DF9-79D9-4211-8BDF-B9157DB22564}" type="presOf" srcId="{02272E30-41BE-4A15-A7E3-CDA6BC70672D}" destId="{04AA80E7-6EF6-4640-8266-A755F4FF61DE}" srcOrd="0" destOrd="1" presId="urn:microsoft.com/office/officeart/2005/8/layout/list1"/>
    <dgm:cxn modelId="{E4E02CDA-DC9C-49F9-87A1-5B1910DEFBCD}" type="presParOf" srcId="{6A50F83D-8CF1-4EB7-950B-03853E32949E}" destId="{DAA8B14B-4985-473B-8925-6B35F59EC9B1}" srcOrd="0" destOrd="0" presId="urn:microsoft.com/office/officeart/2005/8/layout/list1"/>
    <dgm:cxn modelId="{6E7BA383-9813-4C54-8862-2BFB199E2FA7}" type="presParOf" srcId="{DAA8B14B-4985-473B-8925-6B35F59EC9B1}" destId="{9F8F7ACF-FD0F-470C-BAA0-DCE1DAD362C8}" srcOrd="0" destOrd="0" presId="urn:microsoft.com/office/officeart/2005/8/layout/list1"/>
    <dgm:cxn modelId="{88382875-9FA0-4C0F-A0C7-EBBD3D2F245D}" type="presParOf" srcId="{DAA8B14B-4985-473B-8925-6B35F59EC9B1}" destId="{E60D3FE6-24C8-48BF-83C7-362C6719A316}" srcOrd="1" destOrd="0" presId="urn:microsoft.com/office/officeart/2005/8/layout/list1"/>
    <dgm:cxn modelId="{963AC2E6-48FA-4AE5-9FA1-979AEE184D99}" type="presParOf" srcId="{6A50F83D-8CF1-4EB7-950B-03853E32949E}" destId="{99E46E9C-559C-4043-8CC3-65623F77B5E5}" srcOrd="1" destOrd="0" presId="urn:microsoft.com/office/officeart/2005/8/layout/list1"/>
    <dgm:cxn modelId="{1E6ED38A-C158-45F6-A5A2-BF26A923AC3B}" type="presParOf" srcId="{6A50F83D-8CF1-4EB7-950B-03853E32949E}" destId="{04AA80E7-6EF6-4640-8266-A755F4FF61DE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8C392D6-B808-40DA-8CAC-1A50338DF57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8CFDF150-F975-4505-8CC4-50026C64A53A}">
      <dgm:prSet phldrT="[テキスト]" custT="1"/>
      <dgm:spPr>
        <a:solidFill>
          <a:schemeClr val="bg1">
            <a:lumMod val="95000"/>
          </a:schemeClr>
        </a:solidFill>
        <a:ln>
          <a:solidFill>
            <a:schemeClr val="tx1"/>
          </a:solidFill>
        </a:ln>
      </dgm:spPr>
      <dgm:t>
        <a:bodyPr/>
        <a:lstStyle/>
        <a:p>
          <a:pPr algn="ctr"/>
          <a:r>
            <a:rPr kumimoji="1" lang="ja-JP" altLang="en-US" sz="1400" dirty="0" smtClean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rPr>
            <a:t>１１０番通報</a:t>
          </a:r>
          <a:r>
            <a:rPr kumimoji="1" lang="ja-JP" altLang="en-US" sz="1800" dirty="0" smtClean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</a:t>
          </a:r>
          <a:endParaRPr kumimoji="1" lang="ja-JP" altLang="en-US" sz="1800" dirty="0">
            <a:solidFill>
              <a:schemeClr val="tx1"/>
            </a:solidFill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26418F33-9A07-4629-B457-8B17D69CE53B}" type="parTrans" cxnId="{A045A679-BE1F-4A3D-9DBC-576F01158484}">
      <dgm:prSet/>
      <dgm:spPr/>
      <dgm:t>
        <a:bodyPr/>
        <a:lstStyle/>
        <a:p>
          <a:endParaRPr kumimoji="1" lang="ja-JP" altLang="en-US"/>
        </a:p>
      </dgm:t>
    </dgm:pt>
    <dgm:pt modelId="{9B4E9679-8AC5-4881-BC9C-F3F26BBC1062}" type="sibTrans" cxnId="{A045A679-BE1F-4A3D-9DBC-576F01158484}">
      <dgm:prSet/>
      <dgm:spPr/>
      <dgm:t>
        <a:bodyPr/>
        <a:lstStyle/>
        <a:p>
          <a:endParaRPr kumimoji="1" lang="ja-JP" altLang="en-US"/>
        </a:p>
      </dgm:t>
    </dgm:pt>
    <dgm:pt modelId="{61E6E625-05DB-477B-8866-44AA5F26874F}">
      <dgm:prSet custT="1"/>
      <dgm:spPr>
        <a:ln>
          <a:solidFill>
            <a:schemeClr val="tx1"/>
          </a:solidFill>
        </a:ln>
      </dgm:spPr>
      <dgm:t>
        <a:bodyPr lIns="360000" tIns="216000" rIns="36000" anchor="t" anchorCtr="0"/>
        <a:lstStyle/>
        <a:p>
          <a:pPr algn="l"/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学校→警察</a:t>
          </a:r>
          <a: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パトロール要請</a:t>
          </a:r>
          <a: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（岩崎駐在所 </a:t>
          </a:r>
          <a:r>
            <a:rPr kumimoji="1" lang="en-US" altLang="ja-JP" sz="1200" b="1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5211</a:t>
          </a:r>
          <a:r>
            <a:rPr kumimoji="1" lang="ja-JP" altLang="en-US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）</a:t>
          </a:r>
          <a:endParaRPr kumimoji="1" lang="ja-JP" altLang="en-US" sz="1200" b="1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00E80708-85CF-4862-A241-7B3367D08F6A}" type="parTrans" cxnId="{669C4ECD-2E38-4829-8A80-BF9764F219DC}">
      <dgm:prSet/>
      <dgm:spPr/>
      <dgm:t>
        <a:bodyPr/>
        <a:lstStyle/>
        <a:p>
          <a:endParaRPr kumimoji="1" lang="ja-JP" altLang="en-US"/>
        </a:p>
      </dgm:t>
    </dgm:pt>
    <dgm:pt modelId="{32854CE1-211C-4647-BA2E-05692C59D145}" type="sibTrans" cxnId="{669C4ECD-2E38-4829-8A80-BF9764F219DC}">
      <dgm:prSet/>
      <dgm:spPr/>
      <dgm:t>
        <a:bodyPr/>
        <a:lstStyle/>
        <a:p>
          <a:endParaRPr kumimoji="1" lang="ja-JP" altLang="en-US"/>
        </a:p>
      </dgm:t>
    </dgm:pt>
    <dgm:pt modelId="{AB0FAC81-F0BB-403A-BB2E-0DA9E8199990}">
      <dgm:prSet custT="1"/>
      <dgm:spPr>
        <a:ln>
          <a:solidFill>
            <a:schemeClr val="tx1"/>
          </a:solidFill>
        </a:ln>
      </dgm:spPr>
      <dgm:t>
        <a:bodyPr lIns="360000" tIns="216000" rIns="36000" anchor="t" anchorCtr="0"/>
        <a:lstStyle/>
        <a:p>
          <a:pPr algn="l"/>
          <a:endParaRPr kumimoji="1" lang="ja-JP" altLang="en-US" sz="1200" b="1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gm:t>
    </dgm:pt>
    <dgm:pt modelId="{74138A9B-1A39-415D-B714-9513805B2DF5}" type="parTrans" cxnId="{7049F45C-C483-4B57-A013-6EF8D720E38A}">
      <dgm:prSet/>
      <dgm:spPr/>
      <dgm:t>
        <a:bodyPr/>
        <a:lstStyle/>
        <a:p>
          <a:endParaRPr kumimoji="1" lang="ja-JP" altLang="en-US"/>
        </a:p>
      </dgm:t>
    </dgm:pt>
    <dgm:pt modelId="{573AF7E7-92D0-4A97-BD96-88A655F185C0}" type="sibTrans" cxnId="{7049F45C-C483-4B57-A013-6EF8D720E38A}">
      <dgm:prSet/>
      <dgm:spPr/>
      <dgm:t>
        <a:bodyPr/>
        <a:lstStyle/>
        <a:p>
          <a:endParaRPr kumimoji="1" lang="ja-JP" altLang="en-US"/>
        </a:p>
      </dgm:t>
    </dgm:pt>
    <dgm:pt modelId="{6A50F83D-8CF1-4EB7-950B-03853E32949E}" type="pres">
      <dgm:prSet presAssocID="{F8C392D6-B808-40DA-8CAC-1A50338DF57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DAA8B14B-4985-473B-8925-6B35F59EC9B1}" type="pres">
      <dgm:prSet presAssocID="{8CFDF150-F975-4505-8CC4-50026C64A53A}" presName="parentLin" presStyleCnt="0"/>
      <dgm:spPr/>
    </dgm:pt>
    <dgm:pt modelId="{9F8F7ACF-FD0F-470C-BAA0-DCE1DAD362C8}" type="pres">
      <dgm:prSet presAssocID="{8CFDF150-F975-4505-8CC4-50026C64A53A}" presName="parentLeftMargin" presStyleLbl="node1" presStyleIdx="0" presStyleCnt="1"/>
      <dgm:spPr/>
      <dgm:t>
        <a:bodyPr/>
        <a:lstStyle/>
        <a:p>
          <a:endParaRPr kumimoji="1" lang="ja-JP" altLang="en-US"/>
        </a:p>
      </dgm:t>
    </dgm:pt>
    <dgm:pt modelId="{E60D3FE6-24C8-48BF-83C7-362C6719A316}" type="pres">
      <dgm:prSet presAssocID="{8CFDF150-F975-4505-8CC4-50026C64A53A}" presName="parentText" presStyleLbl="node1" presStyleIdx="0" presStyleCnt="1" custScaleX="150642" custScaleY="13338" custLinFactNeighborX="-47951" custLinFactNeighborY="-31575">
        <dgm:presLayoutVars>
          <dgm:chMax val="0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9E46E9C-559C-4043-8CC3-65623F77B5E5}" type="pres">
      <dgm:prSet presAssocID="{8CFDF150-F975-4505-8CC4-50026C64A53A}" presName="negativeSpace" presStyleCnt="0"/>
      <dgm:spPr/>
    </dgm:pt>
    <dgm:pt modelId="{04AA80E7-6EF6-4640-8266-A755F4FF61DE}" type="pres">
      <dgm:prSet presAssocID="{8CFDF150-F975-4505-8CC4-50026C64A53A}" presName="childText" presStyleLbl="conFgAcc1" presStyleIdx="0" presStyleCnt="1" custScaleY="46767" custLinFactNeighborX="-841" custLinFactNeighborY="24690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3A0A7DAC-3FC8-41F6-824B-C26542BD9DAB}" type="presOf" srcId="{8CFDF150-F975-4505-8CC4-50026C64A53A}" destId="{9F8F7ACF-FD0F-470C-BAA0-DCE1DAD362C8}" srcOrd="0" destOrd="0" presId="urn:microsoft.com/office/officeart/2005/8/layout/list1"/>
    <dgm:cxn modelId="{C8F9881D-14C2-4E55-A59C-32993D208F4D}" type="presOf" srcId="{8CFDF150-F975-4505-8CC4-50026C64A53A}" destId="{E60D3FE6-24C8-48BF-83C7-362C6719A316}" srcOrd="1" destOrd="0" presId="urn:microsoft.com/office/officeart/2005/8/layout/list1"/>
    <dgm:cxn modelId="{BCBCB99C-B6B7-4F63-B6B0-A01E7D54558C}" type="presOf" srcId="{AB0FAC81-F0BB-403A-BB2E-0DA9E8199990}" destId="{04AA80E7-6EF6-4640-8266-A755F4FF61DE}" srcOrd="0" destOrd="1" presId="urn:microsoft.com/office/officeart/2005/8/layout/list1"/>
    <dgm:cxn modelId="{95E8D060-77EF-4543-A454-9FB7A7ED3A86}" type="presOf" srcId="{F8C392D6-B808-40DA-8CAC-1A50338DF57D}" destId="{6A50F83D-8CF1-4EB7-950B-03853E32949E}" srcOrd="0" destOrd="0" presId="urn:microsoft.com/office/officeart/2005/8/layout/list1"/>
    <dgm:cxn modelId="{7049F45C-C483-4B57-A013-6EF8D720E38A}" srcId="{8CFDF150-F975-4505-8CC4-50026C64A53A}" destId="{AB0FAC81-F0BB-403A-BB2E-0DA9E8199990}" srcOrd="1" destOrd="0" parTransId="{74138A9B-1A39-415D-B714-9513805B2DF5}" sibTransId="{573AF7E7-92D0-4A97-BD96-88A655F185C0}"/>
    <dgm:cxn modelId="{A045A679-BE1F-4A3D-9DBC-576F01158484}" srcId="{F8C392D6-B808-40DA-8CAC-1A50338DF57D}" destId="{8CFDF150-F975-4505-8CC4-50026C64A53A}" srcOrd="0" destOrd="0" parTransId="{26418F33-9A07-4629-B457-8B17D69CE53B}" sibTransId="{9B4E9679-8AC5-4881-BC9C-F3F26BBC1062}"/>
    <dgm:cxn modelId="{669C4ECD-2E38-4829-8A80-BF9764F219DC}" srcId="{8CFDF150-F975-4505-8CC4-50026C64A53A}" destId="{61E6E625-05DB-477B-8866-44AA5F26874F}" srcOrd="0" destOrd="0" parTransId="{00E80708-85CF-4862-A241-7B3367D08F6A}" sibTransId="{32854CE1-211C-4647-BA2E-05692C59D145}"/>
    <dgm:cxn modelId="{35910248-E457-40A2-BD0F-734F260B56E5}" type="presOf" srcId="{61E6E625-05DB-477B-8866-44AA5F26874F}" destId="{04AA80E7-6EF6-4640-8266-A755F4FF61DE}" srcOrd="0" destOrd="0" presId="urn:microsoft.com/office/officeart/2005/8/layout/list1"/>
    <dgm:cxn modelId="{E4E02CDA-DC9C-49F9-87A1-5B1910DEFBCD}" type="presParOf" srcId="{6A50F83D-8CF1-4EB7-950B-03853E32949E}" destId="{DAA8B14B-4985-473B-8925-6B35F59EC9B1}" srcOrd="0" destOrd="0" presId="urn:microsoft.com/office/officeart/2005/8/layout/list1"/>
    <dgm:cxn modelId="{6E7BA383-9813-4C54-8862-2BFB199E2FA7}" type="presParOf" srcId="{DAA8B14B-4985-473B-8925-6B35F59EC9B1}" destId="{9F8F7ACF-FD0F-470C-BAA0-DCE1DAD362C8}" srcOrd="0" destOrd="0" presId="urn:microsoft.com/office/officeart/2005/8/layout/list1"/>
    <dgm:cxn modelId="{88382875-9FA0-4C0F-A0C7-EBBD3D2F245D}" type="presParOf" srcId="{DAA8B14B-4985-473B-8925-6B35F59EC9B1}" destId="{E60D3FE6-24C8-48BF-83C7-362C6719A316}" srcOrd="1" destOrd="0" presId="urn:microsoft.com/office/officeart/2005/8/layout/list1"/>
    <dgm:cxn modelId="{963AC2E6-48FA-4AE5-9FA1-979AEE184D99}" type="presParOf" srcId="{6A50F83D-8CF1-4EB7-950B-03853E32949E}" destId="{99E46E9C-559C-4043-8CC3-65623F77B5E5}" srcOrd="1" destOrd="0" presId="urn:microsoft.com/office/officeart/2005/8/layout/list1"/>
    <dgm:cxn modelId="{1E6ED38A-C158-45F6-A5A2-BF26A923AC3B}" type="presParOf" srcId="{6A50F83D-8CF1-4EB7-950B-03853E32949E}" destId="{04AA80E7-6EF6-4640-8266-A755F4FF61DE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AA80E7-6EF6-4640-8266-A755F4FF61DE}">
      <dsp:nvSpPr>
        <dsp:cNvPr id="0" name=""/>
        <dsp:cNvSpPr/>
      </dsp:nvSpPr>
      <dsp:spPr>
        <a:xfrm>
          <a:off x="0" y="647917"/>
          <a:ext cx="2047947" cy="260567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0000" tIns="216000" rIns="36000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学校→学童保育所</a:t>
          </a:r>
          <a: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　　　　</a:t>
          </a:r>
          <a:r>
            <a:rPr kumimoji="1" lang="en-US" altLang="ja-JP" sz="120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(8009)</a:t>
          </a:r>
          <a:endParaRPr kumimoji="1" lang="ja-JP" altLang="en-US" sz="1200" b="1" kern="1200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200" b="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学校→岩崎地区交流</a:t>
          </a:r>
          <a:r>
            <a:rPr kumimoji="1" lang="en-US" altLang="ja-JP" sz="1200" b="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b="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en-US" altLang="ja-JP" sz="1200" b="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      </a:t>
          </a:r>
          <a:r>
            <a:rPr kumimoji="1" lang="ja-JP" altLang="en-US" sz="1200" b="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センター</a:t>
          </a:r>
          <a:r>
            <a:rPr kumimoji="1" lang="en-US" altLang="ja-JP" sz="120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(6076)</a:t>
          </a:r>
          <a:endParaRPr kumimoji="1" lang="ja-JP" altLang="en-US" sz="1200" b="1" kern="1200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学校→いわさき認定</a:t>
          </a:r>
          <a: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      </a:t>
          </a: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こども園</a:t>
          </a:r>
          <a:r>
            <a:rPr kumimoji="1" lang="en-US" altLang="ja-JP" sz="120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(8111)</a:t>
          </a:r>
          <a:endParaRPr kumimoji="1" lang="ja-JP" altLang="en-US" sz="1200" b="1" kern="1200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200" b="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学校→和賀東中</a:t>
          </a:r>
          <a:r>
            <a:rPr kumimoji="1" lang="en-US" altLang="ja-JP" sz="120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(5106)</a:t>
          </a:r>
          <a:endParaRPr kumimoji="1" lang="ja-JP" altLang="en-US" sz="1200" b="1" kern="1200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学校→教育委員会</a:t>
          </a:r>
          <a: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 </a:t>
          </a: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学校教育課</a:t>
          </a:r>
          <a:r>
            <a:rPr kumimoji="1" lang="en-US" altLang="ja-JP" sz="120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(64-2111)</a:t>
          </a:r>
          <a:br>
            <a:rPr kumimoji="1" lang="en-US" altLang="ja-JP" sz="120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en-US" altLang="ja-JP" sz="120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 ※</a:t>
          </a:r>
          <a:r>
            <a:rPr kumimoji="1" lang="ja-JP" altLang="en-US" sz="120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停電時 </a:t>
          </a:r>
          <a:r>
            <a:rPr kumimoji="1" lang="en-US" altLang="ja-JP" sz="120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65-3365</a:t>
          </a:r>
          <a:endParaRPr kumimoji="1" lang="ja-JP" altLang="en-US" sz="1200" b="1" kern="1200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  <a:p>
          <a:pPr marL="57150" lvl="1" indent="-57150" algn="l" defTabSz="466725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050" b="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</a:t>
          </a:r>
          <a:r>
            <a:rPr kumimoji="1" lang="ja-JP" altLang="en-US" sz="1050" b="0" kern="1200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rPr>
            <a:t>スクールガードリーダー</a:t>
          </a:r>
          <a:r>
            <a:rPr kumimoji="1" lang="en-US" altLang="ja-JP" sz="1050" b="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(</a:t>
          </a:r>
          <a:r>
            <a:rPr kumimoji="1" lang="ja-JP" altLang="en-US" sz="1050" b="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渡部</a:t>
          </a:r>
          <a:r>
            <a:rPr kumimoji="1" lang="en-US" altLang="ja-JP" sz="1050" b="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××××××)</a:t>
          </a:r>
          <a:endParaRPr kumimoji="1" lang="ja-JP" altLang="en-US" sz="1050" b="0" kern="1200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sp:txBody>
      <dsp:txXfrm>
        <a:off x="0" y="647917"/>
        <a:ext cx="2047947" cy="2605674"/>
      </dsp:txXfrm>
    </dsp:sp>
    <dsp:sp modelId="{E60D3FE6-24C8-48BF-83C7-362C6719A316}">
      <dsp:nvSpPr>
        <dsp:cNvPr id="0" name=""/>
        <dsp:cNvSpPr/>
      </dsp:nvSpPr>
      <dsp:spPr>
        <a:xfrm>
          <a:off x="48248" y="548830"/>
          <a:ext cx="1954981" cy="255929"/>
        </a:xfrm>
        <a:prstGeom prst="roundRect">
          <a:avLst/>
        </a:prstGeom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185" tIns="0" rIns="54185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400" kern="1200" dirty="0" smtClean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rPr>
            <a:t>関係機関への情報提供</a:t>
          </a:r>
          <a:r>
            <a:rPr kumimoji="1" lang="ja-JP" altLang="en-US" sz="1800" kern="1200" dirty="0" smtClean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</a:t>
          </a:r>
          <a:endParaRPr kumimoji="1" lang="ja-JP" altLang="en-US" sz="1800" kern="1200" dirty="0">
            <a:solidFill>
              <a:schemeClr val="tx1"/>
            </a:solidFill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sp:txBody>
      <dsp:txXfrm>
        <a:off x="60741" y="561323"/>
        <a:ext cx="1929995" cy="23094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AA80E7-6EF6-4640-8266-A755F4FF61DE}">
      <dsp:nvSpPr>
        <dsp:cNvPr id="0" name=""/>
        <dsp:cNvSpPr/>
      </dsp:nvSpPr>
      <dsp:spPr>
        <a:xfrm>
          <a:off x="0" y="1377871"/>
          <a:ext cx="2047947" cy="753521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0000" tIns="216000" rIns="36000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学校→警察</a:t>
          </a:r>
          <a: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パトロール要請</a:t>
          </a:r>
          <a: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/>
          </a:r>
          <a:br>
            <a:rPr kumimoji="1" lang="en-US" altLang="ja-JP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</a:b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（岩崎駐在所 </a:t>
          </a:r>
          <a:r>
            <a:rPr kumimoji="1" lang="en-US" altLang="ja-JP" sz="1200" b="1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5211</a:t>
          </a:r>
          <a:r>
            <a:rPr kumimoji="1" lang="ja-JP" altLang="en-US" sz="1200" kern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rPr>
            <a:t>）</a:t>
          </a:r>
          <a:endParaRPr kumimoji="1" lang="ja-JP" altLang="en-US" sz="1200" b="1" kern="1200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kumimoji="1" lang="ja-JP" altLang="en-US" sz="1200" b="1" kern="1200" dirty="0"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sp:txBody>
      <dsp:txXfrm>
        <a:off x="0" y="1377871"/>
        <a:ext cx="2047947" cy="753521"/>
      </dsp:txXfrm>
    </dsp:sp>
    <dsp:sp modelId="{E60D3FE6-24C8-48BF-83C7-362C6719A316}">
      <dsp:nvSpPr>
        <dsp:cNvPr id="0" name=""/>
        <dsp:cNvSpPr/>
      </dsp:nvSpPr>
      <dsp:spPr>
        <a:xfrm>
          <a:off x="48248" y="1240881"/>
          <a:ext cx="1954981" cy="251746"/>
        </a:xfrm>
        <a:prstGeom prst="roundRect">
          <a:avLst/>
        </a:prstGeom>
        <a:solidFill>
          <a:schemeClr val="bg1">
            <a:lumMod val="95000"/>
          </a:schemeClr>
        </a:solidFill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4185" tIns="0" rIns="54185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400" kern="1200" dirty="0" smtClean="0">
              <a:solidFill>
                <a:schemeClr val="tx1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rPr>
            <a:t>１１０番通報</a:t>
          </a:r>
          <a:r>
            <a:rPr kumimoji="1" lang="ja-JP" altLang="en-US" sz="1800" kern="1200" dirty="0" smtClean="0"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rPr>
            <a:t>　</a:t>
          </a:r>
          <a:endParaRPr kumimoji="1" lang="ja-JP" altLang="en-US" sz="1800" kern="1200" dirty="0">
            <a:solidFill>
              <a:schemeClr val="tx1"/>
            </a:solidFill>
            <a:latin typeface="AR丸ゴシック体M" panose="020F0609000000000000" pitchFamily="49" charset="-128"/>
            <a:ea typeface="AR丸ゴシック体M" panose="020F0609000000000000" pitchFamily="49" charset="-128"/>
          </a:endParaRPr>
        </a:p>
      </dsp:txBody>
      <dsp:txXfrm>
        <a:off x="60537" y="1253170"/>
        <a:ext cx="1930403" cy="2271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2018/10/23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0737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2018/10/23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0794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2018/10/23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7199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2018/10/23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54589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2018/10/23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919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2018/10/23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2495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2018/10/23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7225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2018/10/23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7097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2018/10/23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9880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2018/10/23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1568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20BFD-D686-4967-A4E2-C299FD97493F}" type="datetimeFigureOut">
              <a:rPr kumimoji="1" lang="ja-JP" altLang="en-US" smtClean="0"/>
              <a:t>2018/10/23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8199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20BFD-D686-4967-A4E2-C299FD97493F}" type="datetimeFigureOut">
              <a:rPr kumimoji="1" lang="ja-JP" altLang="en-US" smtClean="0"/>
              <a:t>2018/10/23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83B72-7B46-45A9-AFFB-7C8B5CEDA36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6931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51292" y="-111086"/>
            <a:ext cx="67762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ja-JP" alt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不審者</a:t>
            </a:r>
            <a:r>
              <a:rPr lang="ja-JP" alt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丸ゴシック体E" panose="020F0909000000000000" pitchFamily="49" charset="-128"/>
                <a:ea typeface="AR丸ゴシック体E" panose="020F0909000000000000" pitchFamily="49" charset="-128"/>
              </a:rPr>
              <a:t>情報を入手した時の対応</a:t>
            </a:r>
            <a:endParaRPr lang="ja-JP" alt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丸ゴシック体E" panose="020F0909000000000000" pitchFamily="49" charset="-128"/>
              <a:ea typeface="AR丸ゴシック体E" panose="020F0909000000000000" pitchFamily="49" charset="-128"/>
            </a:endParaRPr>
          </a:p>
        </p:txBody>
      </p:sp>
      <p:graphicFrame>
        <p:nvGraphicFramePr>
          <p:cNvPr id="6" name="図表 5"/>
          <p:cNvGraphicFramePr/>
          <p:nvPr>
            <p:extLst>
              <p:ext uri="{D42A27DB-BD31-4B8C-83A1-F6EECF244321}">
                <p14:modId xmlns:p14="http://schemas.microsoft.com/office/powerpoint/2010/main" val="712068814"/>
              </p:ext>
            </p:extLst>
          </p:nvPr>
        </p:nvGraphicFramePr>
        <p:xfrm>
          <a:off x="55171" y="3726648"/>
          <a:ext cx="2047947" cy="35081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テキスト ボックス 6"/>
          <p:cNvSpPr txBox="1"/>
          <p:nvPr/>
        </p:nvSpPr>
        <p:spPr>
          <a:xfrm flipH="1">
            <a:off x="-209591" y="2991785"/>
            <a:ext cx="1737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（連絡方法）</a:t>
            </a:r>
            <a:endParaRPr kumimoji="1" lang="ja-JP" altLang="en-US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 flipH="1">
            <a:off x="-61764" y="2192814"/>
            <a:ext cx="2985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１　対応の概要</a:t>
            </a:r>
            <a:endParaRPr kumimoji="1" lang="ja-JP" altLang="en-US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5173" y="1037475"/>
            <a:ext cx="6720765" cy="954107"/>
          </a:xfrm>
          <a:prstGeom prst="rect">
            <a:avLst/>
          </a:prstGeom>
          <a:noFill/>
          <a:ln w="9525" cap="rnd">
            <a:solidFill>
              <a:schemeClr val="tx1"/>
            </a:solidFill>
            <a:round/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　　〇通報・情報提供を素早く行う</a:t>
            </a:r>
            <a:endParaRPr kumimoji="1" lang="en-US" altLang="ja-JP" sz="1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kumimoji="1" lang="ja-JP" altLang="en-US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　　〇必要な場合は集団下校</a:t>
            </a:r>
            <a:endParaRPr kumimoji="1" lang="en-US" altLang="ja-JP" sz="1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kumimoji="1" lang="ja-JP" altLang="en-US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　　〇保護者の協力を要請する</a:t>
            </a:r>
            <a:endParaRPr kumimoji="1" lang="en-US" altLang="ja-JP" sz="1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endParaRPr kumimoji="1" lang="en-US" altLang="ja-JP" sz="1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85727" y="1064346"/>
            <a:ext cx="315202" cy="908623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/>
              <a:t>基本対応</a:t>
            </a:r>
            <a:endParaRPr kumimoji="1" lang="ja-JP" altLang="en-US" sz="1400" dirty="0"/>
          </a:p>
        </p:txBody>
      </p:sp>
      <p:sp>
        <p:nvSpPr>
          <p:cNvPr id="2" name="下矢印吹き出し 1"/>
          <p:cNvSpPr/>
          <p:nvPr/>
        </p:nvSpPr>
        <p:spPr>
          <a:xfrm>
            <a:off x="1827468" y="2558285"/>
            <a:ext cx="2191872" cy="890815"/>
          </a:xfrm>
          <a:prstGeom prst="downArrowCallou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57150" h="38100" prst="artDeco"/>
            </a:sp3d>
          </a:bodyPr>
          <a:lstStyle/>
          <a:p>
            <a:pPr algn="ctr"/>
            <a:r>
              <a:rPr kumimoji="1" lang="ja-JP" altLang="en-US" sz="4000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不審者</a:t>
            </a:r>
            <a:r>
              <a:rPr kumimoji="1" lang="ja-JP" altLang="en-US" b="1" dirty="0" smtClean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情報</a:t>
            </a:r>
            <a:endParaRPr kumimoji="1" lang="ja-JP" altLang="en-US" b="1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" name="下矢印吹き出し 2"/>
          <p:cNvSpPr/>
          <p:nvPr/>
        </p:nvSpPr>
        <p:spPr>
          <a:xfrm>
            <a:off x="2356802" y="3463017"/>
            <a:ext cx="1110425" cy="1266636"/>
          </a:xfrm>
          <a:prstGeom prst="downArrowCallout">
            <a:avLst>
              <a:gd name="adj1" fmla="val 11513"/>
              <a:gd name="adj2" fmla="val 11371"/>
              <a:gd name="adj3" fmla="val 16330"/>
              <a:gd name="adj4" fmla="val 37740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受付者</a:t>
            </a:r>
            <a:endParaRPr kumimoji="1" lang="en-US" altLang="ja-JP" sz="1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10" name="下矢印吹き出し 9"/>
          <p:cNvSpPr/>
          <p:nvPr/>
        </p:nvSpPr>
        <p:spPr>
          <a:xfrm>
            <a:off x="2356805" y="4755004"/>
            <a:ext cx="1110422" cy="1797189"/>
          </a:xfrm>
          <a:prstGeom prst="downArrowCallout">
            <a:avLst>
              <a:gd name="adj1" fmla="val 10944"/>
              <a:gd name="adj2" fmla="val 10049"/>
              <a:gd name="adj3" fmla="val 14445"/>
              <a:gd name="adj4" fmla="val 56320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校長</a:t>
            </a:r>
            <a:endParaRPr kumimoji="1" lang="en-US" altLang="ja-JP" sz="1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algn="ctr"/>
            <a:r>
              <a:rPr kumimoji="1" lang="ja-JP" altLang="en-US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副校長</a:t>
            </a:r>
          </a:p>
        </p:txBody>
      </p:sp>
      <p:sp>
        <p:nvSpPr>
          <p:cNvPr id="11" name="下矢印吹き出し 10"/>
          <p:cNvSpPr/>
          <p:nvPr/>
        </p:nvSpPr>
        <p:spPr>
          <a:xfrm>
            <a:off x="2348495" y="6577546"/>
            <a:ext cx="1110423" cy="605605"/>
          </a:xfrm>
          <a:prstGeom prst="downArrowCallout">
            <a:avLst>
              <a:gd name="adj1" fmla="val 20289"/>
              <a:gd name="adj2" fmla="val 16199"/>
              <a:gd name="adj3" fmla="val 24737"/>
              <a:gd name="adj4" fmla="val 48506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児童</a:t>
            </a:r>
            <a:endParaRPr kumimoji="1" lang="ja-JP" altLang="en-US" sz="1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356804" y="7185930"/>
            <a:ext cx="1102114" cy="30392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ln w="0"/>
                <a:solidFill>
                  <a:schemeClr val="tx1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家庭</a:t>
            </a:r>
            <a:endParaRPr kumimoji="1" lang="ja-JP" altLang="en-US" sz="1400" dirty="0">
              <a:ln w="0"/>
              <a:solidFill>
                <a:schemeClr val="tx1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8" name="左矢印吹き出し 7"/>
          <p:cNvSpPr/>
          <p:nvPr/>
        </p:nvSpPr>
        <p:spPr>
          <a:xfrm>
            <a:off x="3155182" y="2699718"/>
            <a:ext cx="3679779" cy="1148801"/>
          </a:xfrm>
          <a:prstGeom prst="leftArrowCallout">
            <a:avLst>
              <a:gd name="adj1" fmla="val 3749"/>
              <a:gd name="adj2" fmla="val 4784"/>
              <a:gd name="adj3" fmla="val 19913"/>
              <a:gd name="adj4" fmla="val 72425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情報の確認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情報提供者名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目撃時刻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目撃場所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不審者の特徴（人数・性別・危険度・移動手段・進行方向等）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15" name="左矢印吹き出し 14"/>
          <p:cNvSpPr/>
          <p:nvPr/>
        </p:nvSpPr>
        <p:spPr>
          <a:xfrm>
            <a:off x="3521657" y="4630739"/>
            <a:ext cx="3313304" cy="1352107"/>
          </a:xfrm>
          <a:prstGeom prst="leftArrowCallout">
            <a:avLst>
              <a:gd name="adj1" fmla="val 9226"/>
              <a:gd name="adj2" fmla="val 12317"/>
              <a:gd name="adj3" fmla="val 19911"/>
              <a:gd name="adj4" fmla="val 80617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情報の共有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校内体制の決定・教職員への指示</a:t>
            </a:r>
            <a:r>
              <a:rPr kumimoji="1" lang="en-US" altLang="ja-JP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/>
            </a:r>
            <a:br>
              <a:rPr kumimoji="1" lang="en-US" altLang="ja-JP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</a:br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　◎校内施錠</a:t>
            </a:r>
            <a:r>
              <a:rPr kumimoji="1" lang="en-US" altLang="ja-JP" sz="1200" dirty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/>
            </a:r>
            <a:br>
              <a:rPr kumimoji="1" lang="en-US" altLang="ja-JP" sz="1200" dirty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</a:br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　◎校内周辺巡視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保護者へのメール配信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関係機関への情報提供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16" name="左矢印吹き出し 15"/>
          <p:cNvSpPr/>
          <p:nvPr/>
        </p:nvSpPr>
        <p:spPr>
          <a:xfrm>
            <a:off x="3063382" y="6454583"/>
            <a:ext cx="3770554" cy="1111036"/>
          </a:xfrm>
          <a:prstGeom prst="leftArrowCallout">
            <a:avLst>
              <a:gd name="adj1" fmla="val 8612"/>
              <a:gd name="adj2" fmla="val 8809"/>
              <a:gd name="adj3" fmla="val 21610"/>
              <a:gd name="adj4" fmla="val 70767"/>
            </a:avLst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下校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登校班ごとの集団下校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徒歩通学班は職員が引率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職員による安全確認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pPr marL="171450" indent="-171450">
              <a:buFont typeface="Wingdings" panose="05000000000000000000" pitchFamily="2" charset="2"/>
              <a:buChar char="l"/>
            </a:pPr>
            <a:r>
              <a:rPr kumimoji="1" lang="ja-JP" altLang="en-US" sz="12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地域への情報提供</a:t>
            </a:r>
            <a:endParaRPr kumimoji="1" lang="en-US" altLang="ja-JP" sz="12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graphicFrame>
        <p:nvGraphicFramePr>
          <p:cNvPr id="27" name="図表 26"/>
          <p:cNvGraphicFramePr/>
          <p:nvPr>
            <p:extLst>
              <p:ext uri="{D42A27DB-BD31-4B8C-83A1-F6EECF244321}">
                <p14:modId xmlns:p14="http://schemas.microsoft.com/office/powerpoint/2010/main" val="892024344"/>
              </p:ext>
            </p:extLst>
          </p:nvPr>
        </p:nvGraphicFramePr>
        <p:xfrm>
          <a:off x="55173" y="2094426"/>
          <a:ext cx="2047947" cy="32334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cxnSp>
        <p:nvCxnSpPr>
          <p:cNvPr id="26" name="直線矢印コネクタ 25"/>
          <p:cNvCxnSpPr>
            <a:stCxn id="10" idx="1"/>
          </p:cNvCxnSpPr>
          <p:nvPr/>
        </p:nvCxnSpPr>
        <p:spPr>
          <a:xfrm flipH="1">
            <a:off x="2103119" y="5261092"/>
            <a:ext cx="25368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グループ化 23"/>
          <p:cNvGrpSpPr/>
          <p:nvPr/>
        </p:nvGrpSpPr>
        <p:grpSpPr>
          <a:xfrm>
            <a:off x="51292" y="7179650"/>
            <a:ext cx="2047947" cy="1122405"/>
            <a:chOff x="0" y="1377870"/>
            <a:chExt cx="2047947" cy="938383"/>
          </a:xfrm>
        </p:grpSpPr>
        <p:sp>
          <p:nvSpPr>
            <p:cNvPr id="30" name="正方形/長方形 29"/>
            <p:cNvSpPr/>
            <p:nvPr/>
          </p:nvSpPr>
          <p:spPr>
            <a:xfrm>
              <a:off x="0" y="1377871"/>
              <a:ext cx="2047947" cy="753521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テキスト ボックス 30"/>
            <p:cNvSpPr txBox="1"/>
            <p:nvPr/>
          </p:nvSpPr>
          <p:spPr>
            <a:xfrm>
              <a:off x="0" y="1377870"/>
              <a:ext cx="2047947" cy="93838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60000" tIns="216000" rIns="36000" bIns="85344" numCol="1" spcCol="1270" anchor="t" anchorCtr="0">
              <a:noAutofit/>
            </a:bodyPr>
            <a:lstStyle/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kumimoji="1" lang="ja-JP" altLang="en-US" sz="1200" kern="1200" dirty="0" smtClean="0">
                  <a:latin typeface="AR丸ゴシック体M" panose="020F0609000000000000" pitchFamily="49" charset="-128"/>
                  <a:ea typeface="AR丸ゴシック体M" panose="020F0609000000000000" pitchFamily="49" charset="-128"/>
                </a:rPr>
                <a:t>学校→保護者</a:t>
              </a:r>
              <a:r>
                <a:rPr kumimoji="1" lang="en-US" altLang="ja-JP" sz="1200" kern="1200" dirty="0" smtClean="0">
                  <a:latin typeface="AR丸ゴシック体M" panose="020F0609000000000000" pitchFamily="49" charset="-128"/>
                  <a:ea typeface="AR丸ゴシック体M" panose="020F0609000000000000" pitchFamily="49" charset="-128"/>
                </a:rPr>
                <a:t/>
              </a:r>
              <a:br>
                <a:rPr kumimoji="1" lang="en-US" altLang="ja-JP" sz="1200" kern="1200" dirty="0" smtClean="0">
                  <a:latin typeface="AR丸ゴシック体M" panose="020F0609000000000000" pitchFamily="49" charset="-128"/>
                  <a:ea typeface="AR丸ゴシック体M" panose="020F0609000000000000" pitchFamily="49" charset="-128"/>
                </a:rPr>
              </a:br>
              <a:r>
                <a:rPr kumimoji="1" lang="ja-JP" altLang="en-US" sz="1200" kern="1200" dirty="0" smtClean="0">
                  <a:latin typeface="AR丸ゴシック体M" panose="020F0609000000000000" pitchFamily="49" charset="-128"/>
                  <a:ea typeface="AR丸ゴシック体M" panose="020F0609000000000000" pitchFamily="49" charset="-128"/>
                </a:rPr>
                <a:t>　同伴下校要請</a:t>
              </a:r>
              <a:r>
                <a:rPr kumimoji="1" lang="en-US" altLang="ja-JP" sz="1200" kern="1200" dirty="0" smtClean="0">
                  <a:latin typeface="AR丸ゴシック体M" panose="020F0609000000000000" pitchFamily="49" charset="-128"/>
                  <a:ea typeface="AR丸ゴシック体M" panose="020F0609000000000000" pitchFamily="49" charset="-128"/>
                </a:rPr>
                <a:t/>
              </a:r>
              <a:br>
                <a:rPr kumimoji="1" lang="en-US" altLang="ja-JP" sz="1200" kern="1200" dirty="0" smtClean="0">
                  <a:latin typeface="AR丸ゴシック体M" panose="020F0609000000000000" pitchFamily="49" charset="-128"/>
                  <a:ea typeface="AR丸ゴシック体M" panose="020F0609000000000000" pitchFamily="49" charset="-128"/>
                </a:rPr>
              </a:br>
              <a:r>
                <a:rPr kumimoji="1" lang="ja-JP" altLang="en-US" sz="1200" kern="1200" dirty="0" smtClean="0">
                  <a:latin typeface="AR丸ゴシック体M" panose="020F0609000000000000" pitchFamily="49" charset="-128"/>
                  <a:ea typeface="AR丸ゴシック体M" panose="020F0609000000000000" pitchFamily="49" charset="-128"/>
                </a:rPr>
                <a:t>　登校形態指示</a:t>
              </a:r>
              <a:r>
                <a:rPr kumimoji="1" lang="en-US" altLang="ja-JP" sz="1200" dirty="0">
                  <a:latin typeface="AR丸ゴシック体M" panose="020F0609000000000000" pitchFamily="49" charset="-128"/>
                  <a:ea typeface="AR丸ゴシック体M" panose="020F0609000000000000" pitchFamily="49" charset="-128"/>
                </a:rPr>
                <a:t/>
              </a:r>
              <a:br>
                <a:rPr kumimoji="1" lang="en-US" altLang="ja-JP" sz="1200" dirty="0">
                  <a:latin typeface="AR丸ゴシック体M" panose="020F0609000000000000" pitchFamily="49" charset="-128"/>
                  <a:ea typeface="AR丸ゴシック体M" panose="020F0609000000000000" pitchFamily="49" charset="-128"/>
                </a:rPr>
              </a:br>
              <a:r>
                <a:rPr kumimoji="1" lang="ja-JP" altLang="en-US" sz="1200" dirty="0" smtClean="0">
                  <a:latin typeface="AR丸ゴシック体M" panose="020F0609000000000000" pitchFamily="49" charset="-128"/>
                  <a:ea typeface="AR丸ゴシック体M" panose="020F0609000000000000" pitchFamily="49" charset="-128"/>
                </a:rPr>
                <a:t>　帰宅確認メール</a:t>
              </a:r>
              <a:endParaRPr kumimoji="1" lang="ja-JP" altLang="en-US" sz="1200" b="1" kern="1200" dirty="0">
                <a:latin typeface="AR丸ゴシック体M" panose="020F0609000000000000" pitchFamily="49" charset="-128"/>
                <a:ea typeface="AR丸ゴシック体M" panose="020F0609000000000000" pitchFamily="49" charset="-128"/>
              </a:endParaRPr>
            </a:p>
            <a:p>
              <a:pPr marL="114300" lvl="1" indent="-114300" algn="l" defTabSz="5334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kumimoji="1" lang="ja-JP" altLang="en-US" sz="1200" b="1" kern="1200" dirty="0">
                <a:latin typeface="AR丸ゴシック体M" panose="020F0609000000000000" pitchFamily="49" charset="-128"/>
                <a:ea typeface="AR丸ゴシック体M" panose="020F0609000000000000" pitchFamily="49" charset="-128"/>
              </a:endParaRPr>
            </a:p>
          </p:txBody>
        </p:sp>
      </p:grpSp>
      <p:grpSp>
        <p:nvGrpSpPr>
          <p:cNvPr id="25" name="グループ化 24"/>
          <p:cNvGrpSpPr/>
          <p:nvPr/>
        </p:nvGrpSpPr>
        <p:grpSpPr>
          <a:xfrm>
            <a:off x="100902" y="7053778"/>
            <a:ext cx="1954981" cy="251746"/>
            <a:chOff x="48248" y="1240881"/>
            <a:chExt cx="1954981" cy="251746"/>
          </a:xfrm>
        </p:grpSpPr>
        <p:sp>
          <p:nvSpPr>
            <p:cNvPr id="28" name="角丸四角形 27"/>
            <p:cNvSpPr/>
            <p:nvPr/>
          </p:nvSpPr>
          <p:spPr>
            <a:xfrm>
              <a:off x="48248" y="1240881"/>
              <a:ext cx="1954981" cy="251746"/>
            </a:xfrm>
            <a:prstGeom prst="roundRect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角丸四角形 6"/>
            <p:cNvSpPr txBox="1"/>
            <p:nvPr/>
          </p:nvSpPr>
          <p:spPr>
            <a:xfrm>
              <a:off x="60537" y="1253170"/>
              <a:ext cx="1930403" cy="2271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4185" tIns="0" rIns="54185" bIns="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kumimoji="1" lang="ja-JP" altLang="en-US" sz="1800" kern="1200" dirty="0" smtClean="0">
                  <a:solidFill>
                    <a:schemeClr val="tx1"/>
                  </a:solidFill>
                  <a:latin typeface="AR丸ゴシック体M" panose="020F0609000000000000" pitchFamily="49" charset="-128"/>
                  <a:ea typeface="AR丸ゴシック体M" panose="020F0609000000000000" pitchFamily="49" charset="-128"/>
                </a:rPr>
                <a:t>メール配信</a:t>
              </a:r>
              <a:endParaRPr kumimoji="1" lang="ja-JP" altLang="en-US" sz="1800" kern="1200" dirty="0">
                <a:solidFill>
                  <a:schemeClr val="tx1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endParaRPr>
            </a:p>
          </p:txBody>
        </p:sp>
      </p:grpSp>
      <p:cxnSp>
        <p:nvCxnSpPr>
          <p:cNvPr id="14" name="カギ線コネクタ 13"/>
          <p:cNvCxnSpPr/>
          <p:nvPr/>
        </p:nvCxnSpPr>
        <p:spPr>
          <a:xfrm rot="5400000">
            <a:off x="980697" y="6382619"/>
            <a:ext cx="2364963" cy="130392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カギ線コネクタ 31"/>
          <p:cNvCxnSpPr/>
          <p:nvPr/>
        </p:nvCxnSpPr>
        <p:spPr>
          <a:xfrm rot="16200000" flipV="1">
            <a:off x="1392523" y="4421749"/>
            <a:ext cx="1547704" cy="126509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9933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921</TotalTime>
  <Words>130</Words>
  <Application>Microsoft Office PowerPoint</Application>
  <PresentationFormat>A4 210 x 297 mm</PresentationFormat>
  <Paragraphs>38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AR P丸ゴシック体M</vt:lpstr>
      <vt:lpstr>AR丸ゴシック体E</vt:lpstr>
      <vt:lpstr>AR丸ゴシック体M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Company>北上市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北上市教育委員会</dc:creator>
  <cp:lastModifiedBy>北上市教育委員会</cp:lastModifiedBy>
  <cp:revision>59</cp:revision>
  <cp:lastPrinted>2018-10-18T06:04:29Z</cp:lastPrinted>
  <dcterms:created xsi:type="dcterms:W3CDTF">2017-05-12T07:35:47Z</dcterms:created>
  <dcterms:modified xsi:type="dcterms:W3CDTF">2018-10-23T11:09:03Z</dcterms:modified>
</cp:coreProperties>
</file>