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153" autoAdjust="0"/>
  </p:normalViewPr>
  <p:slideViewPr>
    <p:cSldViewPr>
      <p:cViewPr>
        <p:scale>
          <a:sx n="130" d="100"/>
          <a:sy n="130" d="100"/>
        </p:scale>
        <p:origin x="468" y="-112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EEEEFF-8108-4759-A86B-28B264FBB43B}" type="doc">
      <dgm:prSet loTypeId="urn:microsoft.com/office/officeart/2005/8/layout/hierarchy6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kumimoji="1" lang="ja-JP" altLang="en-US"/>
        </a:p>
      </dgm:t>
    </dgm:pt>
    <dgm:pt modelId="{32ADAA5E-1461-401B-85A9-8F84BF22ADA9}">
      <dgm:prSet phldrT="[テキスト]"/>
      <dgm:spPr/>
      <dgm:t>
        <a:bodyPr/>
        <a:lstStyle/>
        <a:p>
          <a:pPr algn="ctr"/>
          <a:r>
            <a:rPr kumimoji="1" lang="ja-JP" altLang="en-US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発見者</a:t>
          </a:r>
          <a:endParaRPr kumimoji="1" lang="ja-JP" altLang="en-US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0C329EBF-B1CA-47B8-BDF1-26D6159856DF}" type="parTrans" cxnId="{58E3A376-E906-47E1-B122-ADFCBD5F61BB}">
      <dgm:prSet/>
      <dgm:spPr/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F3F10703-85E2-422C-B3EF-875EB34FA9DE}" type="sibTrans" cxnId="{58E3A376-E906-47E1-B122-ADFCBD5F61BB}">
      <dgm:prSet/>
      <dgm:spPr/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194E6B74-08BF-476A-A489-C1CBDCD81E64}">
      <dgm:prSet phldrT="[テキスト]"/>
      <dgm:spPr/>
      <dgm:t>
        <a:bodyPr/>
        <a:lstStyle/>
        <a:p>
          <a:r>
            <a:rPr kumimoji="1" lang="ja-JP" altLang="en-US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担任</a:t>
          </a:r>
          <a:endParaRPr kumimoji="1" lang="ja-JP" altLang="en-US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3CD5789A-611A-430F-91C7-EFCC0A28B8F9}" type="parTrans" cxnId="{8AB04ABC-B4C6-426D-88D5-B5D8A074BAE5}">
      <dgm:prSet/>
      <dgm:spPr/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6A839691-6C81-41FE-A689-1141CE9FC7FC}" type="sibTrans" cxnId="{8AB04ABC-B4C6-426D-88D5-B5D8A074BAE5}">
      <dgm:prSet/>
      <dgm:spPr/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38363780-BA2C-4E67-9129-1359A16174C3}">
      <dgm:prSet phldrT="[テキスト]"/>
      <dgm:spPr/>
      <dgm:t>
        <a:bodyPr/>
        <a:lstStyle/>
        <a:p>
          <a:r>
            <a:rPr kumimoji="1" lang="ja-JP" altLang="en-US" dirty="0" smtClean="0">
              <a:solidFill>
                <a:schemeClr val="tx1"/>
              </a:solidFill>
            </a:rPr>
            <a:t>保健主事</a:t>
          </a:r>
          <a:endParaRPr kumimoji="1" lang="ja-JP" altLang="en-US" dirty="0">
            <a:solidFill>
              <a:schemeClr val="tx1"/>
            </a:solidFill>
          </a:endParaRPr>
        </a:p>
      </dgm:t>
    </dgm:pt>
    <dgm:pt modelId="{9E33D532-1074-4F75-A855-664551FC506B}" type="parTrans" cxnId="{0ED21E1E-7603-4E3F-B71E-38B66D9B1F8E}">
      <dgm:prSet/>
      <dgm:spPr/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2CDD59D4-F961-4920-A107-D521C3FC4E82}" type="sibTrans" cxnId="{0ED21E1E-7603-4E3F-B71E-38B66D9B1F8E}">
      <dgm:prSet/>
      <dgm:spPr/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0AFA7590-7B74-4CE7-A250-B1C89A8AAA0E}">
      <dgm:prSet phldrT="[テキスト]"/>
      <dgm:spPr/>
      <dgm:t>
        <a:bodyPr/>
        <a:lstStyle/>
        <a:p>
          <a:r>
            <a:rPr kumimoji="1" lang="ja-JP" altLang="en-US" dirty="0" smtClean="0">
              <a:solidFill>
                <a:schemeClr val="tx1"/>
              </a:solidFill>
            </a:rPr>
            <a:t>事故</a:t>
          </a:r>
          <a:endParaRPr kumimoji="1" lang="en-US" altLang="ja-JP" dirty="0" smtClean="0">
            <a:solidFill>
              <a:schemeClr val="tx1"/>
            </a:solidFill>
          </a:endParaRPr>
        </a:p>
        <a:p>
          <a:r>
            <a:rPr kumimoji="1" lang="ja-JP" altLang="en-US" dirty="0" smtClean="0">
              <a:solidFill>
                <a:schemeClr val="tx1"/>
              </a:solidFill>
            </a:rPr>
            <a:t>災害発生</a:t>
          </a:r>
          <a:endParaRPr kumimoji="1" lang="ja-JP" altLang="en-US" dirty="0">
            <a:solidFill>
              <a:schemeClr val="tx1"/>
            </a:solidFill>
          </a:endParaRPr>
        </a:p>
      </dgm:t>
    </dgm:pt>
    <dgm:pt modelId="{50E5FDA8-9F88-4DE8-AC5D-2C594B813A75}" type="parTrans" cxnId="{0F71D2C2-8BE8-4D64-A478-81AA1EE54DC4}">
      <dgm:prSet/>
      <dgm:spPr/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FB0E8B86-E779-4098-BE08-41F0FE65FFA7}" type="sibTrans" cxnId="{0F71D2C2-8BE8-4D64-A478-81AA1EE54DC4}">
      <dgm:prSet/>
      <dgm:spPr/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8B085925-4DB5-4755-828B-0117B9077F0D}">
      <dgm:prSet phldrT="[テキスト]"/>
      <dgm:spPr/>
      <dgm:t>
        <a:bodyPr/>
        <a:lstStyle/>
        <a:p>
          <a:r>
            <a:rPr kumimoji="1" lang="ja-JP" altLang="en-US" dirty="0" smtClean="0">
              <a:solidFill>
                <a:schemeClr val="tx1"/>
              </a:solidFill>
            </a:rPr>
            <a:t>報告</a:t>
          </a:r>
          <a:endParaRPr kumimoji="1" lang="ja-JP" altLang="en-US" dirty="0">
            <a:solidFill>
              <a:schemeClr val="tx1"/>
            </a:solidFill>
          </a:endParaRPr>
        </a:p>
      </dgm:t>
    </dgm:pt>
    <dgm:pt modelId="{CB8B8789-E95D-45DD-88E3-435662E635C0}" type="parTrans" cxnId="{44318E07-13D6-44DA-B1BB-47E59D0E4852}">
      <dgm:prSet/>
      <dgm:spPr/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90595FFA-9B47-42EB-BCD9-F091D78A1E0C}" type="sibTrans" cxnId="{44318E07-13D6-44DA-B1BB-47E59D0E4852}">
      <dgm:prSet/>
      <dgm:spPr/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356A9DB0-2042-47E5-85D5-298A3AC6E4C2}">
      <dgm:prSet phldrT="[テキスト]"/>
      <dgm:spPr/>
      <dgm:t>
        <a:bodyPr/>
        <a:lstStyle/>
        <a:p>
          <a:r>
            <a:rPr kumimoji="1" lang="ja-JP" altLang="en-US" dirty="0" smtClean="0">
              <a:solidFill>
                <a:schemeClr val="tx1"/>
              </a:solidFill>
            </a:rPr>
            <a:t>保護者</a:t>
          </a:r>
          <a:endParaRPr kumimoji="1" lang="ja-JP" altLang="en-US" dirty="0">
            <a:solidFill>
              <a:schemeClr val="tx1"/>
            </a:solidFill>
          </a:endParaRPr>
        </a:p>
      </dgm:t>
    </dgm:pt>
    <dgm:pt modelId="{567F9DEC-DB31-45B1-B789-7D51BE04E942}" type="parTrans" cxnId="{2FDC82F3-E026-4DF7-A319-C44075586F48}">
      <dgm:prSet/>
      <dgm:spPr/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9BE6CC7B-438B-4340-B4CC-A8FD9F83DA25}" type="sibTrans" cxnId="{2FDC82F3-E026-4DF7-A319-C44075586F48}">
      <dgm:prSet/>
      <dgm:spPr/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0DD49541-02CC-45A9-8D24-5ABFF471D958}">
      <dgm:prSet phldrT="[テキスト]"/>
      <dgm:spPr/>
      <dgm:t>
        <a:bodyPr/>
        <a:lstStyle/>
        <a:p>
          <a:r>
            <a:rPr kumimoji="1" lang="ja-JP" altLang="en-US" dirty="0" smtClean="0">
              <a:solidFill>
                <a:schemeClr val="tx1"/>
              </a:solidFill>
            </a:rPr>
            <a:t>校長　　副校長</a:t>
          </a:r>
          <a:endParaRPr kumimoji="1" lang="ja-JP" altLang="en-US" dirty="0">
            <a:solidFill>
              <a:schemeClr val="tx1"/>
            </a:solidFill>
          </a:endParaRPr>
        </a:p>
      </dgm:t>
    </dgm:pt>
    <dgm:pt modelId="{FED57257-FB81-4190-9529-853C1B741B66}" type="sibTrans" cxnId="{C5E5F5DA-06C9-44E5-8351-D2A79ACEAAFA}">
      <dgm:prSet/>
      <dgm:spPr/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71196C4B-0D1D-4218-AB9D-CA1D0BF94E5C}" type="parTrans" cxnId="{C5E5F5DA-06C9-44E5-8351-D2A79ACEAAFA}">
      <dgm:prSet/>
      <dgm:spPr/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4296156E-65F8-4968-94C0-26DC5B82F1D6}">
      <dgm:prSet phldrT="[テキスト]"/>
      <dgm:spPr/>
      <dgm:t>
        <a:bodyPr/>
        <a:lstStyle/>
        <a:p>
          <a:endParaRPr kumimoji="1" lang="en-US" altLang="ja-JP" dirty="0" smtClean="0">
            <a:solidFill>
              <a:schemeClr val="tx1"/>
            </a:solidFill>
          </a:endParaRPr>
        </a:p>
      </dgm:t>
    </dgm:pt>
    <dgm:pt modelId="{7D7FF219-42B8-40AD-9283-CA9331A4DE68}" type="sibTrans" cxnId="{AF16C1A2-4726-45F2-B835-2ABC9D141362}">
      <dgm:prSet/>
      <dgm:spPr/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8B29CA99-EBDD-42EB-994E-AD0ABF11C4F2}" type="parTrans" cxnId="{AF16C1A2-4726-45F2-B835-2ABC9D141362}">
      <dgm:prSet/>
      <dgm:spPr/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615A772B-835A-461A-9BFD-EE13996C7465}" type="pres">
      <dgm:prSet presAssocID="{6AEEEEFF-8108-4759-A86B-28B264FBB43B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73BA5C0-3F60-4042-8914-4BF29F2E2943}" type="pres">
      <dgm:prSet presAssocID="{6AEEEEFF-8108-4759-A86B-28B264FBB43B}" presName="hierFlow" presStyleCnt="0"/>
      <dgm:spPr/>
    </dgm:pt>
    <dgm:pt modelId="{C9CB09F4-21E1-4C32-8502-16AA01AD0235}" type="pres">
      <dgm:prSet presAssocID="{6AEEEEFF-8108-4759-A86B-28B264FBB43B}" presName="firstBuf" presStyleCnt="0"/>
      <dgm:spPr/>
    </dgm:pt>
    <dgm:pt modelId="{8064F2C7-9BF2-4B25-8AE0-3A3B1CCE0E5A}" type="pres">
      <dgm:prSet presAssocID="{6AEEEEFF-8108-4759-A86B-28B264FBB43B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0DAAD81E-806A-4F36-87A5-12B2C05CC791}" type="pres">
      <dgm:prSet presAssocID="{32ADAA5E-1461-401B-85A9-8F84BF22ADA9}" presName="Name14" presStyleCnt="0"/>
      <dgm:spPr/>
    </dgm:pt>
    <dgm:pt modelId="{E635539F-B037-4749-85AD-FE84FC168DD9}" type="pres">
      <dgm:prSet presAssocID="{32ADAA5E-1461-401B-85A9-8F84BF22ADA9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4C4333A2-115D-471E-A0D0-4C2E270268F1}" type="pres">
      <dgm:prSet presAssocID="{32ADAA5E-1461-401B-85A9-8F84BF22ADA9}" presName="hierChild2" presStyleCnt="0"/>
      <dgm:spPr/>
    </dgm:pt>
    <dgm:pt modelId="{C4CEC651-81AE-4672-B54B-22985C044B33}" type="pres">
      <dgm:prSet presAssocID="{3CD5789A-611A-430F-91C7-EFCC0A28B8F9}" presName="Name19" presStyleLbl="parChTrans1D2" presStyleIdx="0" presStyleCnt="3"/>
      <dgm:spPr/>
      <dgm:t>
        <a:bodyPr/>
        <a:lstStyle/>
        <a:p>
          <a:endParaRPr kumimoji="1" lang="ja-JP" altLang="en-US"/>
        </a:p>
      </dgm:t>
    </dgm:pt>
    <dgm:pt modelId="{FE976B05-0B13-438D-8720-9FF069453471}" type="pres">
      <dgm:prSet presAssocID="{194E6B74-08BF-476A-A489-C1CBDCD81E64}" presName="Name21" presStyleCnt="0"/>
      <dgm:spPr/>
    </dgm:pt>
    <dgm:pt modelId="{BCEB52A1-B478-476D-B2EB-D5516ED55D1B}" type="pres">
      <dgm:prSet presAssocID="{194E6B74-08BF-476A-A489-C1CBDCD81E64}" presName="level2Shape" presStyleLbl="node2" presStyleIdx="0" presStyleCnt="3"/>
      <dgm:spPr/>
      <dgm:t>
        <a:bodyPr/>
        <a:lstStyle/>
        <a:p>
          <a:endParaRPr kumimoji="1" lang="ja-JP" altLang="en-US"/>
        </a:p>
      </dgm:t>
    </dgm:pt>
    <dgm:pt modelId="{8479C4E3-262D-4BA2-90BF-3AB0E5799642}" type="pres">
      <dgm:prSet presAssocID="{194E6B74-08BF-476A-A489-C1CBDCD81E64}" presName="hierChild3" presStyleCnt="0"/>
      <dgm:spPr/>
    </dgm:pt>
    <dgm:pt modelId="{9FD08989-7D57-47BA-80D0-D87C3B42D917}" type="pres">
      <dgm:prSet presAssocID="{567F9DEC-DB31-45B1-B789-7D51BE04E942}" presName="Name19" presStyleLbl="parChTrans1D3" presStyleIdx="0" presStyleCnt="2"/>
      <dgm:spPr/>
      <dgm:t>
        <a:bodyPr/>
        <a:lstStyle/>
        <a:p>
          <a:endParaRPr kumimoji="1" lang="ja-JP" altLang="en-US"/>
        </a:p>
      </dgm:t>
    </dgm:pt>
    <dgm:pt modelId="{A174E1B7-A4F3-4E2C-AC39-C0F941B6E3A1}" type="pres">
      <dgm:prSet presAssocID="{356A9DB0-2042-47E5-85D5-298A3AC6E4C2}" presName="Name21" presStyleCnt="0"/>
      <dgm:spPr/>
    </dgm:pt>
    <dgm:pt modelId="{381DE68B-8106-487A-89F5-A7D73945DBDD}" type="pres">
      <dgm:prSet presAssocID="{356A9DB0-2042-47E5-85D5-298A3AC6E4C2}" presName="level2Shape" presStyleLbl="node3" presStyleIdx="0" presStyleCnt="2"/>
      <dgm:spPr/>
      <dgm:t>
        <a:bodyPr/>
        <a:lstStyle/>
        <a:p>
          <a:endParaRPr kumimoji="1" lang="ja-JP" altLang="en-US"/>
        </a:p>
      </dgm:t>
    </dgm:pt>
    <dgm:pt modelId="{5FE9B40F-93CF-494E-B51A-EA2D215CF494}" type="pres">
      <dgm:prSet presAssocID="{356A9DB0-2042-47E5-85D5-298A3AC6E4C2}" presName="hierChild3" presStyleCnt="0"/>
      <dgm:spPr/>
    </dgm:pt>
    <dgm:pt modelId="{7793C32E-47C5-41BE-9DE4-B00E38D54672}" type="pres">
      <dgm:prSet presAssocID="{9E33D532-1074-4F75-A855-664551FC506B}" presName="Name19" presStyleLbl="parChTrans1D2" presStyleIdx="1" presStyleCnt="3"/>
      <dgm:spPr/>
      <dgm:t>
        <a:bodyPr/>
        <a:lstStyle/>
        <a:p>
          <a:endParaRPr kumimoji="1" lang="ja-JP" altLang="en-US"/>
        </a:p>
      </dgm:t>
    </dgm:pt>
    <dgm:pt modelId="{396FE595-FC81-48B6-8124-95FE66C9E2D3}" type="pres">
      <dgm:prSet presAssocID="{38363780-BA2C-4E67-9129-1359A16174C3}" presName="Name21" presStyleCnt="0"/>
      <dgm:spPr/>
    </dgm:pt>
    <dgm:pt modelId="{16E3E475-11B0-4525-B2F2-FE72A1D7A56C}" type="pres">
      <dgm:prSet presAssocID="{38363780-BA2C-4E67-9129-1359A16174C3}" presName="level2Shape" presStyleLbl="node2" presStyleIdx="1" presStyleCnt="3"/>
      <dgm:spPr/>
      <dgm:t>
        <a:bodyPr/>
        <a:lstStyle/>
        <a:p>
          <a:endParaRPr kumimoji="1" lang="ja-JP" altLang="en-US"/>
        </a:p>
      </dgm:t>
    </dgm:pt>
    <dgm:pt modelId="{FFB6FDD0-0F09-48C5-82FE-783B007ED9FB}" type="pres">
      <dgm:prSet presAssocID="{38363780-BA2C-4E67-9129-1359A16174C3}" presName="hierChild3" presStyleCnt="0"/>
      <dgm:spPr/>
    </dgm:pt>
    <dgm:pt modelId="{6F7F1DB2-81CE-4F8A-9032-1FB301E5AF4D}" type="pres">
      <dgm:prSet presAssocID="{71196C4B-0D1D-4218-AB9D-CA1D0BF94E5C}" presName="Name19" presStyleLbl="parChTrans1D2" presStyleIdx="2" presStyleCnt="3"/>
      <dgm:spPr/>
      <dgm:t>
        <a:bodyPr/>
        <a:lstStyle/>
        <a:p>
          <a:endParaRPr kumimoji="1" lang="ja-JP" altLang="en-US"/>
        </a:p>
      </dgm:t>
    </dgm:pt>
    <dgm:pt modelId="{4545F82A-AF5A-4D4E-97CE-A89351DFC70F}" type="pres">
      <dgm:prSet presAssocID="{0DD49541-02CC-45A9-8D24-5ABFF471D958}" presName="Name21" presStyleCnt="0"/>
      <dgm:spPr/>
    </dgm:pt>
    <dgm:pt modelId="{4A9A07E1-520C-45E5-8029-F43D590494BE}" type="pres">
      <dgm:prSet presAssocID="{0DD49541-02CC-45A9-8D24-5ABFF471D958}" presName="level2Shape" presStyleLbl="node2" presStyleIdx="2" presStyleCnt="3"/>
      <dgm:spPr/>
      <dgm:t>
        <a:bodyPr/>
        <a:lstStyle/>
        <a:p>
          <a:endParaRPr kumimoji="1" lang="ja-JP" altLang="en-US"/>
        </a:p>
      </dgm:t>
    </dgm:pt>
    <dgm:pt modelId="{7A04D231-93F5-4663-892F-2ECEA1FE91F0}" type="pres">
      <dgm:prSet presAssocID="{0DD49541-02CC-45A9-8D24-5ABFF471D958}" presName="hierChild3" presStyleCnt="0"/>
      <dgm:spPr/>
    </dgm:pt>
    <dgm:pt modelId="{C1E722DD-2CF1-44C4-9658-CF2DD2446AC7}" type="pres">
      <dgm:prSet presAssocID="{8B29CA99-EBDD-42EB-994E-AD0ABF11C4F2}" presName="Name19" presStyleLbl="parChTrans1D3" presStyleIdx="1" presStyleCnt="2"/>
      <dgm:spPr/>
      <dgm:t>
        <a:bodyPr/>
        <a:lstStyle/>
        <a:p>
          <a:endParaRPr kumimoji="1" lang="ja-JP" altLang="en-US"/>
        </a:p>
      </dgm:t>
    </dgm:pt>
    <dgm:pt modelId="{25494B8D-1177-402A-A928-222647309EE7}" type="pres">
      <dgm:prSet presAssocID="{4296156E-65F8-4968-94C0-26DC5B82F1D6}" presName="Name21" presStyleCnt="0"/>
      <dgm:spPr/>
    </dgm:pt>
    <dgm:pt modelId="{C74761AD-7429-481A-A86F-22766E242EB3}" type="pres">
      <dgm:prSet presAssocID="{4296156E-65F8-4968-94C0-26DC5B82F1D6}" presName="level2Shape" presStyleLbl="node3" presStyleIdx="1" presStyleCnt="2"/>
      <dgm:spPr/>
      <dgm:t>
        <a:bodyPr/>
        <a:lstStyle/>
        <a:p>
          <a:endParaRPr kumimoji="1" lang="ja-JP" altLang="en-US"/>
        </a:p>
      </dgm:t>
    </dgm:pt>
    <dgm:pt modelId="{D094EE96-B8EE-48E5-B81D-C0C75D878BCB}" type="pres">
      <dgm:prSet presAssocID="{4296156E-65F8-4968-94C0-26DC5B82F1D6}" presName="hierChild3" presStyleCnt="0"/>
      <dgm:spPr/>
    </dgm:pt>
    <dgm:pt modelId="{BA807936-C36E-4C0D-BA06-FE6C84259448}" type="pres">
      <dgm:prSet presAssocID="{6AEEEEFF-8108-4759-A86B-28B264FBB43B}" presName="bgShapesFlow" presStyleCnt="0"/>
      <dgm:spPr/>
    </dgm:pt>
    <dgm:pt modelId="{C2C091F5-F21A-446C-A582-ABC55EB57216}" type="pres">
      <dgm:prSet presAssocID="{0AFA7590-7B74-4CE7-A250-B1C89A8AAA0E}" presName="rectComp" presStyleCnt="0"/>
      <dgm:spPr/>
    </dgm:pt>
    <dgm:pt modelId="{FB31D3E6-BB55-4950-AD71-4DD9663A3B25}" type="pres">
      <dgm:prSet presAssocID="{0AFA7590-7B74-4CE7-A250-B1C89A8AAA0E}" presName="bgRect" presStyleLbl="bgShp" presStyleIdx="0" presStyleCnt="2" custLinFactNeighborY="-4279"/>
      <dgm:spPr/>
      <dgm:t>
        <a:bodyPr/>
        <a:lstStyle/>
        <a:p>
          <a:endParaRPr kumimoji="1" lang="ja-JP" altLang="en-US"/>
        </a:p>
      </dgm:t>
    </dgm:pt>
    <dgm:pt modelId="{2F832290-01E3-44A6-ACED-092AB12C396B}" type="pres">
      <dgm:prSet presAssocID="{0AFA7590-7B74-4CE7-A250-B1C89A8AAA0E}" presName="bgRectTx" presStyleLbl="bgShp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BEB63AE-2AD4-45F4-A724-6E2CFB7F89B7}" type="pres">
      <dgm:prSet presAssocID="{0AFA7590-7B74-4CE7-A250-B1C89A8AAA0E}" presName="spComp" presStyleCnt="0"/>
      <dgm:spPr/>
    </dgm:pt>
    <dgm:pt modelId="{2DCA7B6D-6C7A-4CA5-B5E1-CD728E60FF4A}" type="pres">
      <dgm:prSet presAssocID="{0AFA7590-7B74-4CE7-A250-B1C89A8AAA0E}" presName="vSp" presStyleCnt="0"/>
      <dgm:spPr/>
    </dgm:pt>
    <dgm:pt modelId="{EA0CA01A-0217-4521-B39C-92882CCB299F}" type="pres">
      <dgm:prSet presAssocID="{8B085925-4DB5-4755-828B-0117B9077F0D}" presName="rectComp" presStyleCnt="0"/>
      <dgm:spPr/>
    </dgm:pt>
    <dgm:pt modelId="{2847CA77-2EFC-4E30-87DF-A4396DFF7CD7}" type="pres">
      <dgm:prSet presAssocID="{8B085925-4DB5-4755-828B-0117B9077F0D}" presName="bgRect" presStyleLbl="bgShp" presStyleIdx="1" presStyleCnt="2" custLinFactNeighborY="-3810"/>
      <dgm:spPr/>
      <dgm:t>
        <a:bodyPr/>
        <a:lstStyle/>
        <a:p>
          <a:endParaRPr kumimoji="1" lang="ja-JP" altLang="en-US"/>
        </a:p>
      </dgm:t>
    </dgm:pt>
    <dgm:pt modelId="{81895225-E17D-4030-B6D3-7875533980C3}" type="pres">
      <dgm:prSet presAssocID="{8B085925-4DB5-4755-828B-0117B9077F0D}" presName="bgRectTx" presStyleLbl="bgShp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E994B4F3-6BB1-4572-8447-905C6DBBF803}" type="presOf" srcId="{71196C4B-0D1D-4218-AB9D-CA1D0BF94E5C}" destId="{6F7F1DB2-81CE-4F8A-9032-1FB301E5AF4D}" srcOrd="0" destOrd="0" presId="urn:microsoft.com/office/officeart/2005/8/layout/hierarchy6"/>
    <dgm:cxn modelId="{AF16C1A2-4726-45F2-B835-2ABC9D141362}" srcId="{0DD49541-02CC-45A9-8D24-5ABFF471D958}" destId="{4296156E-65F8-4968-94C0-26DC5B82F1D6}" srcOrd="0" destOrd="0" parTransId="{8B29CA99-EBDD-42EB-994E-AD0ABF11C4F2}" sibTransId="{7D7FF219-42B8-40AD-9283-CA9331A4DE68}"/>
    <dgm:cxn modelId="{C5E5F5DA-06C9-44E5-8351-D2A79ACEAAFA}" srcId="{32ADAA5E-1461-401B-85A9-8F84BF22ADA9}" destId="{0DD49541-02CC-45A9-8D24-5ABFF471D958}" srcOrd="2" destOrd="0" parTransId="{71196C4B-0D1D-4218-AB9D-CA1D0BF94E5C}" sibTransId="{FED57257-FB81-4190-9529-853C1B741B66}"/>
    <dgm:cxn modelId="{2D0DA7BD-3C10-466C-BB16-893A7FA1E3FD}" type="presOf" srcId="{8B085925-4DB5-4755-828B-0117B9077F0D}" destId="{2847CA77-2EFC-4E30-87DF-A4396DFF7CD7}" srcOrd="0" destOrd="0" presId="urn:microsoft.com/office/officeart/2005/8/layout/hierarchy6"/>
    <dgm:cxn modelId="{F6DDFAFF-097B-4E79-9710-8B5D77BFB98D}" type="presOf" srcId="{3CD5789A-611A-430F-91C7-EFCC0A28B8F9}" destId="{C4CEC651-81AE-4672-B54B-22985C044B33}" srcOrd="0" destOrd="0" presId="urn:microsoft.com/office/officeart/2005/8/layout/hierarchy6"/>
    <dgm:cxn modelId="{72EB118B-8726-4520-A652-2DA7D5668B9A}" type="presOf" srcId="{4296156E-65F8-4968-94C0-26DC5B82F1D6}" destId="{C74761AD-7429-481A-A86F-22766E242EB3}" srcOrd="0" destOrd="0" presId="urn:microsoft.com/office/officeart/2005/8/layout/hierarchy6"/>
    <dgm:cxn modelId="{1FDDA841-B7AC-4A1D-86A9-D3F90B34C18E}" type="presOf" srcId="{0AFA7590-7B74-4CE7-A250-B1C89A8AAA0E}" destId="{FB31D3E6-BB55-4950-AD71-4DD9663A3B25}" srcOrd="0" destOrd="0" presId="urn:microsoft.com/office/officeart/2005/8/layout/hierarchy6"/>
    <dgm:cxn modelId="{B4215CE2-8423-4829-846D-4CF3F1E09E9D}" type="presOf" srcId="{194E6B74-08BF-476A-A489-C1CBDCD81E64}" destId="{BCEB52A1-B478-476D-B2EB-D5516ED55D1B}" srcOrd="0" destOrd="0" presId="urn:microsoft.com/office/officeart/2005/8/layout/hierarchy6"/>
    <dgm:cxn modelId="{16C8B5B3-304A-44EF-8096-7929BB4A3A7D}" type="presOf" srcId="{567F9DEC-DB31-45B1-B789-7D51BE04E942}" destId="{9FD08989-7D57-47BA-80D0-D87C3B42D917}" srcOrd="0" destOrd="0" presId="urn:microsoft.com/office/officeart/2005/8/layout/hierarchy6"/>
    <dgm:cxn modelId="{8BC38E81-8D85-4BBD-8917-CD524F6EE37D}" type="presOf" srcId="{9E33D532-1074-4F75-A855-664551FC506B}" destId="{7793C32E-47C5-41BE-9DE4-B00E38D54672}" srcOrd="0" destOrd="0" presId="urn:microsoft.com/office/officeart/2005/8/layout/hierarchy6"/>
    <dgm:cxn modelId="{8AB04ABC-B4C6-426D-88D5-B5D8A074BAE5}" srcId="{32ADAA5E-1461-401B-85A9-8F84BF22ADA9}" destId="{194E6B74-08BF-476A-A489-C1CBDCD81E64}" srcOrd="0" destOrd="0" parTransId="{3CD5789A-611A-430F-91C7-EFCC0A28B8F9}" sibTransId="{6A839691-6C81-41FE-A689-1141CE9FC7FC}"/>
    <dgm:cxn modelId="{44631290-C353-4AFF-BBAC-7AC50644D8A1}" type="presOf" srcId="{6AEEEEFF-8108-4759-A86B-28B264FBB43B}" destId="{615A772B-835A-461A-9BFD-EE13996C7465}" srcOrd="0" destOrd="0" presId="urn:microsoft.com/office/officeart/2005/8/layout/hierarchy6"/>
    <dgm:cxn modelId="{3E7CD60F-A85A-46CA-87B5-F765A0B979BC}" type="presOf" srcId="{0DD49541-02CC-45A9-8D24-5ABFF471D958}" destId="{4A9A07E1-520C-45E5-8029-F43D590494BE}" srcOrd="0" destOrd="0" presId="urn:microsoft.com/office/officeart/2005/8/layout/hierarchy6"/>
    <dgm:cxn modelId="{D69387CF-B918-402B-B98D-82CB2F47DBD8}" type="presOf" srcId="{38363780-BA2C-4E67-9129-1359A16174C3}" destId="{16E3E475-11B0-4525-B2F2-FE72A1D7A56C}" srcOrd="0" destOrd="0" presId="urn:microsoft.com/office/officeart/2005/8/layout/hierarchy6"/>
    <dgm:cxn modelId="{44318E07-13D6-44DA-B1BB-47E59D0E4852}" srcId="{6AEEEEFF-8108-4759-A86B-28B264FBB43B}" destId="{8B085925-4DB5-4755-828B-0117B9077F0D}" srcOrd="2" destOrd="0" parTransId="{CB8B8789-E95D-45DD-88E3-435662E635C0}" sibTransId="{90595FFA-9B47-42EB-BCD9-F091D78A1E0C}"/>
    <dgm:cxn modelId="{24BDCE2C-0FBF-4E82-8A11-7440750B70D4}" type="presOf" srcId="{8B085925-4DB5-4755-828B-0117B9077F0D}" destId="{81895225-E17D-4030-B6D3-7875533980C3}" srcOrd="1" destOrd="0" presId="urn:microsoft.com/office/officeart/2005/8/layout/hierarchy6"/>
    <dgm:cxn modelId="{F4376163-DCFF-410F-BAA5-FDCE2BB8E63C}" type="presOf" srcId="{356A9DB0-2042-47E5-85D5-298A3AC6E4C2}" destId="{381DE68B-8106-487A-89F5-A7D73945DBDD}" srcOrd="0" destOrd="0" presId="urn:microsoft.com/office/officeart/2005/8/layout/hierarchy6"/>
    <dgm:cxn modelId="{2FDC82F3-E026-4DF7-A319-C44075586F48}" srcId="{194E6B74-08BF-476A-A489-C1CBDCD81E64}" destId="{356A9DB0-2042-47E5-85D5-298A3AC6E4C2}" srcOrd="0" destOrd="0" parTransId="{567F9DEC-DB31-45B1-B789-7D51BE04E942}" sibTransId="{9BE6CC7B-438B-4340-B4CC-A8FD9F83DA25}"/>
    <dgm:cxn modelId="{56250738-AD2F-487E-94DA-5AE80CF05934}" type="presOf" srcId="{8B29CA99-EBDD-42EB-994E-AD0ABF11C4F2}" destId="{C1E722DD-2CF1-44C4-9658-CF2DD2446AC7}" srcOrd="0" destOrd="0" presId="urn:microsoft.com/office/officeart/2005/8/layout/hierarchy6"/>
    <dgm:cxn modelId="{58E3A376-E906-47E1-B122-ADFCBD5F61BB}" srcId="{6AEEEEFF-8108-4759-A86B-28B264FBB43B}" destId="{32ADAA5E-1461-401B-85A9-8F84BF22ADA9}" srcOrd="0" destOrd="0" parTransId="{0C329EBF-B1CA-47B8-BDF1-26D6159856DF}" sibTransId="{F3F10703-85E2-422C-B3EF-875EB34FA9DE}"/>
    <dgm:cxn modelId="{8216881B-71DD-444F-BC8A-8EE5ECA86516}" type="presOf" srcId="{32ADAA5E-1461-401B-85A9-8F84BF22ADA9}" destId="{E635539F-B037-4749-85AD-FE84FC168DD9}" srcOrd="0" destOrd="0" presId="urn:microsoft.com/office/officeart/2005/8/layout/hierarchy6"/>
    <dgm:cxn modelId="{0ED21E1E-7603-4E3F-B71E-38B66D9B1F8E}" srcId="{32ADAA5E-1461-401B-85A9-8F84BF22ADA9}" destId="{38363780-BA2C-4E67-9129-1359A16174C3}" srcOrd="1" destOrd="0" parTransId="{9E33D532-1074-4F75-A855-664551FC506B}" sibTransId="{2CDD59D4-F961-4920-A107-D521C3FC4E82}"/>
    <dgm:cxn modelId="{0F71D2C2-8BE8-4D64-A478-81AA1EE54DC4}" srcId="{6AEEEEFF-8108-4759-A86B-28B264FBB43B}" destId="{0AFA7590-7B74-4CE7-A250-B1C89A8AAA0E}" srcOrd="1" destOrd="0" parTransId="{50E5FDA8-9F88-4DE8-AC5D-2C594B813A75}" sibTransId="{FB0E8B86-E779-4098-BE08-41F0FE65FFA7}"/>
    <dgm:cxn modelId="{DBB6FEB6-2447-4A85-B33B-8FA0436A6CC2}" type="presOf" srcId="{0AFA7590-7B74-4CE7-A250-B1C89A8AAA0E}" destId="{2F832290-01E3-44A6-ACED-092AB12C396B}" srcOrd="1" destOrd="0" presId="urn:microsoft.com/office/officeart/2005/8/layout/hierarchy6"/>
    <dgm:cxn modelId="{B568795E-9321-48E0-AF37-F529386B0C82}" type="presParOf" srcId="{615A772B-835A-461A-9BFD-EE13996C7465}" destId="{D73BA5C0-3F60-4042-8914-4BF29F2E2943}" srcOrd="0" destOrd="0" presId="urn:microsoft.com/office/officeart/2005/8/layout/hierarchy6"/>
    <dgm:cxn modelId="{C6603AA9-8C41-403D-83F6-A82AAC08D550}" type="presParOf" srcId="{D73BA5C0-3F60-4042-8914-4BF29F2E2943}" destId="{C9CB09F4-21E1-4C32-8502-16AA01AD0235}" srcOrd="0" destOrd="0" presId="urn:microsoft.com/office/officeart/2005/8/layout/hierarchy6"/>
    <dgm:cxn modelId="{DCBC1C09-8D7B-4C64-A39A-20F5699B5F51}" type="presParOf" srcId="{D73BA5C0-3F60-4042-8914-4BF29F2E2943}" destId="{8064F2C7-9BF2-4B25-8AE0-3A3B1CCE0E5A}" srcOrd="1" destOrd="0" presId="urn:microsoft.com/office/officeart/2005/8/layout/hierarchy6"/>
    <dgm:cxn modelId="{1DDB6969-5D7B-4A35-931E-C64015903BF7}" type="presParOf" srcId="{8064F2C7-9BF2-4B25-8AE0-3A3B1CCE0E5A}" destId="{0DAAD81E-806A-4F36-87A5-12B2C05CC791}" srcOrd="0" destOrd="0" presId="urn:microsoft.com/office/officeart/2005/8/layout/hierarchy6"/>
    <dgm:cxn modelId="{E5E47C6C-9471-4851-AF02-BDE662B7A684}" type="presParOf" srcId="{0DAAD81E-806A-4F36-87A5-12B2C05CC791}" destId="{E635539F-B037-4749-85AD-FE84FC168DD9}" srcOrd="0" destOrd="0" presId="urn:microsoft.com/office/officeart/2005/8/layout/hierarchy6"/>
    <dgm:cxn modelId="{E0CD92DC-F237-4B7C-B459-B18F771780AB}" type="presParOf" srcId="{0DAAD81E-806A-4F36-87A5-12B2C05CC791}" destId="{4C4333A2-115D-471E-A0D0-4C2E270268F1}" srcOrd="1" destOrd="0" presId="urn:microsoft.com/office/officeart/2005/8/layout/hierarchy6"/>
    <dgm:cxn modelId="{9089AD6C-B5E6-4D5A-882A-5B7C203E2635}" type="presParOf" srcId="{4C4333A2-115D-471E-A0D0-4C2E270268F1}" destId="{C4CEC651-81AE-4672-B54B-22985C044B33}" srcOrd="0" destOrd="0" presId="urn:microsoft.com/office/officeart/2005/8/layout/hierarchy6"/>
    <dgm:cxn modelId="{EA6FBDA5-4622-4A3F-A91A-C0E0D0DAE241}" type="presParOf" srcId="{4C4333A2-115D-471E-A0D0-4C2E270268F1}" destId="{FE976B05-0B13-438D-8720-9FF069453471}" srcOrd="1" destOrd="0" presId="urn:microsoft.com/office/officeart/2005/8/layout/hierarchy6"/>
    <dgm:cxn modelId="{AF7C32C6-3349-4597-B488-BDFA336C7B9B}" type="presParOf" srcId="{FE976B05-0B13-438D-8720-9FF069453471}" destId="{BCEB52A1-B478-476D-B2EB-D5516ED55D1B}" srcOrd="0" destOrd="0" presId="urn:microsoft.com/office/officeart/2005/8/layout/hierarchy6"/>
    <dgm:cxn modelId="{7C7CBA1D-D0E8-4A95-B482-FCA332926A8C}" type="presParOf" srcId="{FE976B05-0B13-438D-8720-9FF069453471}" destId="{8479C4E3-262D-4BA2-90BF-3AB0E5799642}" srcOrd="1" destOrd="0" presId="urn:microsoft.com/office/officeart/2005/8/layout/hierarchy6"/>
    <dgm:cxn modelId="{E7247677-6F7F-4803-8B0D-F5BF16E4B233}" type="presParOf" srcId="{8479C4E3-262D-4BA2-90BF-3AB0E5799642}" destId="{9FD08989-7D57-47BA-80D0-D87C3B42D917}" srcOrd="0" destOrd="0" presId="urn:microsoft.com/office/officeart/2005/8/layout/hierarchy6"/>
    <dgm:cxn modelId="{53E2D6D2-C591-41D5-A632-3389193298C1}" type="presParOf" srcId="{8479C4E3-262D-4BA2-90BF-3AB0E5799642}" destId="{A174E1B7-A4F3-4E2C-AC39-C0F941B6E3A1}" srcOrd="1" destOrd="0" presId="urn:microsoft.com/office/officeart/2005/8/layout/hierarchy6"/>
    <dgm:cxn modelId="{C1B6F323-3BE3-450D-A5FB-5CFBD13CDC01}" type="presParOf" srcId="{A174E1B7-A4F3-4E2C-AC39-C0F941B6E3A1}" destId="{381DE68B-8106-487A-89F5-A7D73945DBDD}" srcOrd="0" destOrd="0" presId="urn:microsoft.com/office/officeart/2005/8/layout/hierarchy6"/>
    <dgm:cxn modelId="{E01B5F14-9456-440B-AC36-81CFF22025D7}" type="presParOf" srcId="{A174E1B7-A4F3-4E2C-AC39-C0F941B6E3A1}" destId="{5FE9B40F-93CF-494E-B51A-EA2D215CF494}" srcOrd="1" destOrd="0" presId="urn:microsoft.com/office/officeart/2005/8/layout/hierarchy6"/>
    <dgm:cxn modelId="{A96989C0-5701-4747-B73B-BDBE95C8AE35}" type="presParOf" srcId="{4C4333A2-115D-471E-A0D0-4C2E270268F1}" destId="{7793C32E-47C5-41BE-9DE4-B00E38D54672}" srcOrd="2" destOrd="0" presId="urn:microsoft.com/office/officeart/2005/8/layout/hierarchy6"/>
    <dgm:cxn modelId="{9AA17E06-04A5-46A9-9AFD-DDB46055C530}" type="presParOf" srcId="{4C4333A2-115D-471E-A0D0-4C2E270268F1}" destId="{396FE595-FC81-48B6-8124-95FE66C9E2D3}" srcOrd="3" destOrd="0" presId="urn:microsoft.com/office/officeart/2005/8/layout/hierarchy6"/>
    <dgm:cxn modelId="{7E3BA7A9-B762-4A0E-A4CC-482B9C9FF227}" type="presParOf" srcId="{396FE595-FC81-48B6-8124-95FE66C9E2D3}" destId="{16E3E475-11B0-4525-B2F2-FE72A1D7A56C}" srcOrd="0" destOrd="0" presId="urn:microsoft.com/office/officeart/2005/8/layout/hierarchy6"/>
    <dgm:cxn modelId="{CD7D9BF8-83C9-479A-8A21-CE3F4776D3C9}" type="presParOf" srcId="{396FE595-FC81-48B6-8124-95FE66C9E2D3}" destId="{FFB6FDD0-0F09-48C5-82FE-783B007ED9FB}" srcOrd="1" destOrd="0" presId="urn:microsoft.com/office/officeart/2005/8/layout/hierarchy6"/>
    <dgm:cxn modelId="{9C941A6B-39AE-4B7B-90E6-644A54434D50}" type="presParOf" srcId="{4C4333A2-115D-471E-A0D0-4C2E270268F1}" destId="{6F7F1DB2-81CE-4F8A-9032-1FB301E5AF4D}" srcOrd="4" destOrd="0" presId="urn:microsoft.com/office/officeart/2005/8/layout/hierarchy6"/>
    <dgm:cxn modelId="{05A2C385-C319-4E2B-8933-6456BCF48CD6}" type="presParOf" srcId="{4C4333A2-115D-471E-A0D0-4C2E270268F1}" destId="{4545F82A-AF5A-4D4E-97CE-A89351DFC70F}" srcOrd="5" destOrd="0" presId="urn:microsoft.com/office/officeart/2005/8/layout/hierarchy6"/>
    <dgm:cxn modelId="{C60FB04B-C1E2-4D43-9304-5C9B09A75142}" type="presParOf" srcId="{4545F82A-AF5A-4D4E-97CE-A89351DFC70F}" destId="{4A9A07E1-520C-45E5-8029-F43D590494BE}" srcOrd="0" destOrd="0" presId="urn:microsoft.com/office/officeart/2005/8/layout/hierarchy6"/>
    <dgm:cxn modelId="{4F74141C-9E97-4615-9B21-3B66DF16E688}" type="presParOf" srcId="{4545F82A-AF5A-4D4E-97CE-A89351DFC70F}" destId="{7A04D231-93F5-4663-892F-2ECEA1FE91F0}" srcOrd="1" destOrd="0" presId="urn:microsoft.com/office/officeart/2005/8/layout/hierarchy6"/>
    <dgm:cxn modelId="{2719C8ED-6172-4BFC-BFF9-1A47516503AF}" type="presParOf" srcId="{7A04D231-93F5-4663-892F-2ECEA1FE91F0}" destId="{C1E722DD-2CF1-44C4-9658-CF2DD2446AC7}" srcOrd="0" destOrd="0" presId="urn:microsoft.com/office/officeart/2005/8/layout/hierarchy6"/>
    <dgm:cxn modelId="{EF71B08F-ADC9-48BA-B21C-561029BF7581}" type="presParOf" srcId="{7A04D231-93F5-4663-892F-2ECEA1FE91F0}" destId="{25494B8D-1177-402A-A928-222647309EE7}" srcOrd="1" destOrd="0" presId="urn:microsoft.com/office/officeart/2005/8/layout/hierarchy6"/>
    <dgm:cxn modelId="{E890DC11-85E4-4412-9EF4-7BCA8F1C1249}" type="presParOf" srcId="{25494B8D-1177-402A-A928-222647309EE7}" destId="{C74761AD-7429-481A-A86F-22766E242EB3}" srcOrd="0" destOrd="0" presId="urn:microsoft.com/office/officeart/2005/8/layout/hierarchy6"/>
    <dgm:cxn modelId="{647C21C0-32CB-4520-B4CD-3D78AB93D454}" type="presParOf" srcId="{25494B8D-1177-402A-A928-222647309EE7}" destId="{D094EE96-B8EE-48E5-B81D-C0C75D878BCB}" srcOrd="1" destOrd="0" presId="urn:microsoft.com/office/officeart/2005/8/layout/hierarchy6"/>
    <dgm:cxn modelId="{F826118C-1CAC-4C3F-BB68-10D34FA471DE}" type="presParOf" srcId="{615A772B-835A-461A-9BFD-EE13996C7465}" destId="{BA807936-C36E-4C0D-BA06-FE6C84259448}" srcOrd="1" destOrd="0" presId="urn:microsoft.com/office/officeart/2005/8/layout/hierarchy6"/>
    <dgm:cxn modelId="{3A5929E6-481B-42EB-9081-C62462E61498}" type="presParOf" srcId="{BA807936-C36E-4C0D-BA06-FE6C84259448}" destId="{C2C091F5-F21A-446C-A582-ABC55EB57216}" srcOrd="0" destOrd="0" presId="urn:microsoft.com/office/officeart/2005/8/layout/hierarchy6"/>
    <dgm:cxn modelId="{A4384EDA-D942-4B75-BFBA-9C2F431B644F}" type="presParOf" srcId="{C2C091F5-F21A-446C-A582-ABC55EB57216}" destId="{FB31D3E6-BB55-4950-AD71-4DD9663A3B25}" srcOrd="0" destOrd="0" presId="urn:microsoft.com/office/officeart/2005/8/layout/hierarchy6"/>
    <dgm:cxn modelId="{4CA9DA03-B654-4BD0-861D-61CC3FE8ED36}" type="presParOf" srcId="{C2C091F5-F21A-446C-A582-ABC55EB57216}" destId="{2F832290-01E3-44A6-ACED-092AB12C396B}" srcOrd="1" destOrd="0" presId="urn:microsoft.com/office/officeart/2005/8/layout/hierarchy6"/>
    <dgm:cxn modelId="{B5EA9109-512E-46D6-BA45-F1CD0F16EE69}" type="presParOf" srcId="{BA807936-C36E-4C0D-BA06-FE6C84259448}" destId="{ABEB63AE-2AD4-45F4-A724-6E2CFB7F89B7}" srcOrd="1" destOrd="0" presId="urn:microsoft.com/office/officeart/2005/8/layout/hierarchy6"/>
    <dgm:cxn modelId="{FED920DC-2491-4E97-BF90-E64FB0882DC1}" type="presParOf" srcId="{ABEB63AE-2AD4-45F4-A724-6E2CFB7F89B7}" destId="{2DCA7B6D-6C7A-4CA5-B5E1-CD728E60FF4A}" srcOrd="0" destOrd="0" presId="urn:microsoft.com/office/officeart/2005/8/layout/hierarchy6"/>
    <dgm:cxn modelId="{A22DF3A9-3152-45AF-A1A9-6B3506B523A9}" type="presParOf" srcId="{BA807936-C36E-4C0D-BA06-FE6C84259448}" destId="{EA0CA01A-0217-4521-B39C-92882CCB299F}" srcOrd="2" destOrd="0" presId="urn:microsoft.com/office/officeart/2005/8/layout/hierarchy6"/>
    <dgm:cxn modelId="{3E70676A-4A3A-4AF3-9446-55CF662F8A26}" type="presParOf" srcId="{EA0CA01A-0217-4521-B39C-92882CCB299F}" destId="{2847CA77-2EFC-4E30-87DF-A4396DFF7CD7}" srcOrd="0" destOrd="0" presId="urn:microsoft.com/office/officeart/2005/8/layout/hierarchy6"/>
    <dgm:cxn modelId="{CC122725-CFDB-4AAC-AAE4-59323A7EBA01}" type="presParOf" srcId="{EA0CA01A-0217-4521-B39C-92882CCB299F}" destId="{81895225-E17D-4030-B6D3-7875533980C3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E23BF06-CEFE-47C7-B820-7512C7D292E7}" type="doc">
      <dgm:prSet loTypeId="urn:microsoft.com/office/officeart/2005/8/layout/process2" loCatId="process" qsTypeId="urn:microsoft.com/office/officeart/2005/8/quickstyle/simple1" qsCatId="simple" csTypeId="urn:microsoft.com/office/officeart/2005/8/colors/accent2_5" csCatId="accent2" phldr="1"/>
      <dgm:spPr/>
    </dgm:pt>
    <dgm:pt modelId="{72D93795-DA11-4916-B13F-5C755AEBDBED}">
      <dgm:prSet phldrT="[テキスト]"/>
      <dgm:spPr/>
      <dgm:t>
        <a:bodyPr/>
        <a:lstStyle/>
        <a:p>
          <a:r>
            <a:rPr kumimoji="1" lang="ja-JP" altLang="en-US" dirty="0" smtClean="0">
              <a:latin typeface="AR丸ゴシック体E" panose="020F0909000000000000" pitchFamily="49" charset="-128"/>
              <a:ea typeface="AR丸ゴシック体E" panose="020F0909000000000000" pitchFamily="49" charset="-128"/>
            </a:rPr>
            <a:t>初期対応</a:t>
          </a:r>
          <a:endParaRPr kumimoji="1" lang="en-US" altLang="ja-JP" dirty="0" smtClean="0">
            <a:latin typeface="AR丸ゴシック体E" panose="020F0909000000000000" pitchFamily="49" charset="-128"/>
            <a:ea typeface="AR丸ゴシック体E" panose="020F0909000000000000" pitchFamily="49" charset="-128"/>
          </a:endParaRPr>
        </a:p>
      </dgm:t>
    </dgm:pt>
    <dgm:pt modelId="{76C86D25-36A3-4ACB-9C60-EBF178F3459B}" type="parTrans" cxnId="{80F492C5-7466-4A08-81C6-392C0F83EE1F}">
      <dgm:prSet/>
      <dgm:spPr/>
      <dgm:t>
        <a:bodyPr/>
        <a:lstStyle/>
        <a:p>
          <a:endParaRPr kumimoji="1" lang="ja-JP" altLang="en-US"/>
        </a:p>
      </dgm:t>
    </dgm:pt>
    <dgm:pt modelId="{EABB18CC-968A-4CDA-9DA7-8DBD42A57D79}" type="sibTrans" cxnId="{80F492C5-7466-4A08-81C6-392C0F83EE1F}">
      <dgm:prSet/>
      <dgm:spPr/>
      <dgm:t>
        <a:bodyPr/>
        <a:lstStyle/>
        <a:p>
          <a:endParaRPr kumimoji="1" lang="ja-JP" altLang="en-US"/>
        </a:p>
      </dgm:t>
    </dgm:pt>
    <dgm:pt modelId="{A2CF2448-07D8-4715-B1C7-43B5AD38BD33}" type="pres">
      <dgm:prSet presAssocID="{6E23BF06-CEFE-47C7-B820-7512C7D292E7}" presName="linearFlow" presStyleCnt="0">
        <dgm:presLayoutVars>
          <dgm:resizeHandles val="exact"/>
        </dgm:presLayoutVars>
      </dgm:prSet>
      <dgm:spPr/>
    </dgm:pt>
    <dgm:pt modelId="{37469CC1-5699-4605-879E-B51306F99BFC}" type="pres">
      <dgm:prSet presAssocID="{72D93795-DA11-4916-B13F-5C755AEBDBED}" presName="node" presStyleLbl="node1" presStyleIdx="0" presStyleCnt="1" custScaleX="100000" custScaleY="345230" custLinFactNeighborX="-3277" custLinFactNeighborY="973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F9FBF8A8-1DE1-4499-A837-F4E034D2B3E7}" type="presOf" srcId="{72D93795-DA11-4916-B13F-5C755AEBDBED}" destId="{37469CC1-5699-4605-879E-B51306F99BFC}" srcOrd="0" destOrd="0" presId="urn:microsoft.com/office/officeart/2005/8/layout/process2"/>
    <dgm:cxn modelId="{C23891C1-6260-4EE0-BC6B-AD1BA9C14B58}" type="presOf" srcId="{6E23BF06-CEFE-47C7-B820-7512C7D292E7}" destId="{A2CF2448-07D8-4715-B1C7-43B5AD38BD33}" srcOrd="0" destOrd="0" presId="urn:microsoft.com/office/officeart/2005/8/layout/process2"/>
    <dgm:cxn modelId="{80F492C5-7466-4A08-81C6-392C0F83EE1F}" srcId="{6E23BF06-CEFE-47C7-B820-7512C7D292E7}" destId="{72D93795-DA11-4916-B13F-5C755AEBDBED}" srcOrd="0" destOrd="0" parTransId="{76C86D25-36A3-4ACB-9C60-EBF178F3459B}" sibTransId="{EABB18CC-968A-4CDA-9DA7-8DBD42A57D79}"/>
    <dgm:cxn modelId="{1F1739F8-BF5B-4A88-ABCD-3386CD4C4853}" type="presParOf" srcId="{A2CF2448-07D8-4715-B1C7-43B5AD38BD33}" destId="{37469CC1-5699-4605-879E-B51306F99BFC}" srcOrd="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ED91603-3223-4118-9A0A-F78BD5082177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704B18E3-EF2D-4E0D-82DF-45EAADC98B46}">
      <dgm:prSet phldrT="[テキスト]"/>
      <dgm:spPr/>
      <dgm:t>
        <a:bodyPr/>
        <a:lstStyle/>
        <a:p>
          <a:r>
            <a:rPr kumimoji="1" lang="ja-JP" altLang="en-US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頭</a:t>
          </a:r>
          <a:endParaRPr kumimoji="1" lang="en-US" altLang="ja-JP" dirty="0" smtClean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4CBA3EF9-4780-491E-AF8E-CB3E3BF32EFD}" type="parTrans" cxnId="{C989679E-F772-46EF-B593-4B929B034219}">
      <dgm:prSet/>
      <dgm:spPr/>
      <dgm:t>
        <a:bodyPr/>
        <a:lstStyle/>
        <a:p>
          <a:endParaRPr kumimoji="1" lang="ja-JP" altLang="en-US"/>
        </a:p>
      </dgm:t>
    </dgm:pt>
    <dgm:pt modelId="{D92816F9-720D-4B56-8F1E-468D84AC6EB6}" type="sibTrans" cxnId="{C989679E-F772-46EF-B593-4B929B034219}">
      <dgm:prSet/>
      <dgm:spPr/>
      <dgm:t>
        <a:bodyPr/>
        <a:lstStyle/>
        <a:p>
          <a:endParaRPr kumimoji="1" lang="ja-JP" altLang="en-US"/>
        </a:p>
      </dgm:t>
    </dgm:pt>
    <dgm:pt modelId="{A6879AC5-3760-4F30-9F93-4775D2707B56}">
      <dgm:prSet phldrT="[テキスト]"/>
      <dgm:spPr/>
      <dgm:t>
        <a:bodyPr/>
        <a:lstStyle/>
        <a:p>
          <a:r>
            <a:rPr kumimoji="1" lang="ja-JP" altLang="en-US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◆（骨折など）骨が変形している</a:t>
          </a:r>
          <a:endParaRPr kumimoji="1" lang="ja-JP" altLang="en-US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B82A9066-1EA0-4628-A8A1-99258065196A}" type="parTrans" cxnId="{594524F4-3FF3-4399-A850-D5FE8C0E11A1}">
      <dgm:prSet/>
      <dgm:spPr/>
      <dgm:t>
        <a:bodyPr/>
        <a:lstStyle/>
        <a:p>
          <a:endParaRPr kumimoji="1" lang="ja-JP" altLang="en-US"/>
        </a:p>
      </dgm:t>
    </dgm:pt>
    <dgm:pt modelId="{4035F93B-0876-4409-BCE8-5B481EA0EACA}" type="sibTrans" cxnId="{594524F4-3FF3-4399-A850-D5FE8C0E11A1}">
      <dgm:prSet/>
      <dgm:spPr/>
      <dgm:t>
        <a:bodyPr/>
        <a:lstStyle/>
        <a:p>
          <a:endParaRPr kumimoji="1" lang="ja-JP" altLang="en-US"/>
        </a:p>
      </dgm:t>
    </dgm:pt>
    <dgm:pt modelId="{B8C7412B-4158-412E-BDA2-823E15A4AEDE}">
      <dgm:prSet phldrT="[テキスト]"/>
      <dgm:spPr/>
      <dgm:t>
        <a:bodyPr/>
        <a:lstStyle/>
        <a:p>
          <a:r>
            <a:rPr kumimoji="1" lang="ja-JP" altLang="en-US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◆手足が硬直している</a:t>
          </a:r>
          <a:endParaRPr kumimoji="1" lang="en-US" altLang="ja-JP" dirty="0" smtClean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FF0AE996-EB7A-4E95-8CCB-866261FFC02C}" type="parTrans" cxnId="{62C21728-BDF2-4A5F-8DCF-F3CF63D5747B}">
      <dgm:prSet/>
      <dgm:spPr/>
      <dgm:t>
        <a:bodyPr/>
        <a:lstStyle/>
        <a:p>
          <a:endParaRPr kumimoji="1" lang="ja-JP" altLang="en-US"/>
        </a:p>
      </dgm:t>
    </dgm:pt>
    <dgm:pt modelId="{6711CF33-58A0-42F3-B516-445A49477F03}" type="sibTrans" cxnId="{62C21728-BDF2-4A5F-8DCF-F3CF63D5747B}">
      <dgm:prSet/>
      <dgm:spPr/>
      <dgm:t>
        <a:bodyPr/>
        <a:lstStyle/>
        <a:p>
          <a:endParaRPr kumimoji="1" lang="ja-JP" altLang="en-US"/>
        </a:p>
      </dgm:t>
    </dgm:pt>
    <dgm:pt modelId="{EB1CDD97-D539-4537-A3F9-91E296D8101B}">
      <dgm:prSet phldrT="[テキスト]"/>
      <dgm:spPr/>
      <dgm:t>
        <a:bodyPr/>
        <a:lstStyle/>
        <a:p>
          <a:r>
            <a:rPr kumimoji="1" lang="ja-JP" altLang="en-US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おなか</a:t>
          </a:r>
          <a:endParaRPr kumimoji="1" lang="en-US" altLang="ja-JP" dirty="0" smtClean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134C0EE2-5716-4FAE-85A5-70F202260CD0}" type="parTrans" cxnId="{C62CA9F6-BC67-48E6-B3BC-9369A9642F4B}">
      <dgm:prSet/>
      <dgm:spPr/>
      <dgm:t>
        <a:bodyPr/>
        <a:lstStyle/>
        <a:p>
          <a:endParaRPr kumimoji="1" lang="ja-JP" altLang="en-US"/>
        </a:p>
      </dgm:t>
    </dgm:pt>
    <dgm:pt modelId="{5E0B4871-9144-4611-A2DA-34205EC0C96D}" type="sibTrans" cxnId="{C62CA9F6-BC67-48E6-B3BC-9369A9642F4B}">
      <dgm:prSet/>
      <dgm:spPr/>
      <dgm:t>
        <a:bodyPr/>
        <a:lstStyle/>
        <a:p>
          <a:endParaRPr kumimoji="1" lang="ja-JP" altLang="en-US"/>
        </a:p>
      </dgm:t>
    </dgm:pt>
    <dgm:pt modelId="{B327359D-F4D3-4B85-9889-F85DAC21E0E1}">
      <dgm:prSet phldrT="[テキスト]"/>
      <dgm:spPr/>
      <dgm:t>
        <a:bodyPr/>
        <a:lstStyle/>
        <a:p>
          <a:r>
            <a:rPr kumimoji="1" lang="ja-JP" altLang="en-US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手足</a:t>
          </a:r>
          <a:endParaRPr kumimoji="1" lang="en-US" altLang="ja-JP" dirty="0" smtClean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D07D5E04-BA37-4498-B1A0-268BF32D8F8E}" type="parTrans" cxnId="{44C38BFE-A5D4-438A-80CC-5E403DFECADE}">
      <dgm:prSet/>
      <dgm:spPr/>
      <dgm:t>
        <a:bodyPr/>
        <a:lstStyle/>
        <a:p>
          <a:endParaRPr kumimoji="1" lang="ja-JP" altLang="en-US"/>
        </a:p>
      </dgm:t>
    </dgm:pt>
    <dgm:pt modelId="{2A49B88A-C945-4015-A718-23D9E7D817EA}" type="sibTrans" cxnId="{44C38BFE-A5D4-438A-80CC-5E403DFECADE}">
      <dgm:prSet/>
      <dgm:spPr/>
      <dgm:t>
        <a:bodyPr/>
        <a:lstStyle/>
        <a:p>
          <a:endParaRPr kumimoji="1" lang="ja-JP" altLang="en-US"/>
        </a:p>
      </dgm:t>
    </dgm:pt>
    <dgm:pt modelId="{829FA5F6-979A-42B2-96FB-2C50DB7411AE}">
      <dgm:prSet phldrT="[テキスト]"/>
      <dgm:spPr/>
      <dgm:t>
        <a:bodyPr/>
        <a:lstStyle/>
        <a:p>
          <a:r>
            <a:rPr kumimoji="1" lang="ja-JP" altLang="en-US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顔</a:t>
          </a:r>
          <a:endParaRPr kumimoji="1" lang="en-US" altLang="ja-JP" dirty="0" smtClean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FC709ED8-C884-408A-B5E1-55EEDF84C8B0}" type="parTrans" cxnId="{62DEC479-5B97-4E07-A7B7-0E129AC2AEF5}">
      <dgm:prSet/>
      <dgm:spPr/>
      <dgm:t>
        <a:bodyPr/>
        <a:lstStyle/>
        <a:p>
          <a:endParaRPr kumimoji="1" lang="ja-JP" altLang="en-US"/>
        </a:p>
      </dgm:t>
    </dgm:pt>
    <dgm:pt modelId="{851828CA-7CA0-40C0-9BB4-48F6172AF7AE}" type="sibTrans" cxnId="{62DEC479-5B97-4E07-A7B7-0E129AC2AEF5}">
      <dgm:prSet/>
      <dgm:spPr/>
      <dgm:t>
        <a:bodyPr/>
        <a:lstStyle/>
        <a:p>
          <a:endParaRPr kumimoji="1" lang="ja-JP" altLang="en-US"/>
        </a:p>
      </dgm:t>
    </dgm:pt>
    <dgm:pt modelId="{7AACCCFD-D4D4-4C8A-B9AE-4D5D5BBB47D9}">
      <dgm:prSet phldrT="[テキスト]"/>
      <dgm:spPr/>
      <dgm:t>
        <a:bodyPr/>
        <a:lstStyle/>
        <a:p>
          <a:r>
            <a:rPr kumimoji="1" lang="ja-JP" altLang="en-US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胸</a:t>
          </a:r>
          <a:endParaRPr kumimoji="1" lang="en-US" altLang="ja-JP" dirty="0" smtClean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A91385AB-A21E-462C-8D40-BE1853859C34}" type="parTrans" cxnId="{FACCABDD-049F-4607-950C-8009EB477AF9}">
      <dgm:prSet/>
      <dgm:spPr/>
      <dgm:t>
        <a:bodyPr/>
        <a:lstStyle/>
        <a:p>
          <a:endParaRPr kumimoji="1" lang="ja-JP" altLang="en-US"/>
        </a:p>
      </dgm:t>
    </dgm:pt>
    <dgm:pt modelId="{BB099CE3-C8A8-400C-9781-EC0325E64653}" type="sibTrans" cxnId="{FACCABDD-049F-4607-950C-8009EB477AF9}">
      <dgm:prSet/>
      <dgm:spPr/>
      <dgm:t>
        <a:bodyPr/>
        <a:lstStyle/>
        <a:p>
          <a:endParaRPr kumimoji="1" lang="ja-JP" altLang="en-US"/>
        </a:p>
      </dgm:t>
    </dgm:pt>
    <dgm:pt modelId="{B2D30DF5-B6C6-4CC2-95E8-9C7F52A9F2F0}">
      <dgm:prSet phldrT="[テキスト]"/>
      <dgm:spPr/>
      <dgm:t>
        <a:bodyPr/>
        <a:lstStyle/>
        <a:p>
          <a:r>
            <a:rPr kumimoji="1" lang="ja-JP" altLang="en-US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◆ひどい頭痛でけいれん</a:t>
          </a:r>
          <a:endParaRPr kumimoji="1" lang="en-US" altLang="ja-JP" dirty="0" smtClean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32F08425-450C-44EC-B89F-863252089BB3}" type="parTrans" cxnId="{764FA1FA-AEE9-4FC2-8CA0-454D7B660F9C}">
      <dgm:prSet/>
      <dgm:spPr/>
      <dgm:t>
        <a:bodyPr/>
        <a:lstStyle/>
        <a:p>
          <a:endParaRPr kumimoji="1" lang="ja-JP" altLang="en-US"/>
        </a:p>
      </dgm:t>
    </dgm:pt>
    <dgm:pt modelId="{53571C2F-5AA8-4CDB-ACEB-85D7630F1EED}" type="sibTrans" cxnId="{764FA1FA-AEE9-4FC2-8CA0-454D7B660F9C}">
      <dgm:prSet/>
      <dgm:spPr/>
      <dgm:t>
        <a:bodyPr/>
        <a:lstStyle/>
        <a:p>
          <a:endParaRPr kumimoji="1" lang="ja-JP" altLang="en-US"/>
        </a:p>
      </dgm:t>
    </dgm:pt>
    <dgm:pt modelId="{9437883F-3691-4526-9999-D3D9254B282E}">
      <dgm:prSet/>
      <dgm:spPr/>
      <dgm:t>
        <a:bodyPr/>
        <a:lstStyle/>
        <a:p>
          <a:r>
            <a:rPr kumimoji="1" lang="ja-JP" altLang="en-US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◆頭を強くぶつけ、出血が止まらない</a:t>
          </a:r>
          <a:endParaRPr kumimoji="1" lang="en-US" altLang="ja-JP" dirty="0" smtClean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71A647AA-6A9C-4B4E-865C-CB75DEF89CA0}" type="parTrans" cxnId="{B4AC0737-4980-45D2-8492-BF41A19D32FD}">
      <dgm:prSet/>
      <dgm:spPr/>
      <dgm:t>
        <a:bodyPr/>
        <a:lstStyle/>
        <a:p>
          <a:endParaRPr kumimoji="1" lang="ja-JP" altLang="en-US"/>
        </a:p>
      </dgm:t>
    </dgm:pt>
    <dgm:pt modelId="{FBAAA593-60A2-4CAA-99DB-495B1D41A11A}" type="sibTrans" cxnId="{B4AC0737-4980-45D2-8492-BF41A19D32FD}">
      <dgm:prSet/>
      <dgm:spPr/>
      <dgm:t>
        <a:bodyPr/>
        <a:lstStyle/>
        <a:p>
          <a:endParaRPr kumimoji="1" lang="ja-JP" altLang="en-US"/>
        </a:p>
      </dgm:t>
    </dgm:pt>
    <dgm:pt modelId="{3A2E9F9A-71F2-4DAA-ACA5-0E912CA821E5}">
      <dgm:prSet/>
      <dgm:spPr/>
      <dgm:t>
        <a:bodyPr/>
        <a:lstStyle/>
        <a:p>
          <a:r>
            <a:rPr kumimoji="1" lang="ja-JP" altLang="en-US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◆意識がない</a:t>
          </a:r>
          <a:endParaRPr kumimoji="1" lang="en-US" altLang="ja-JP" dirty="0" smtClean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E1245CDF-0409-4309-B075-28CE149F82F0}" type="parTrans" cxnId="{3B6A5899-DD90-4D22-9764-8AF950BD50B2}">
      <dgm:prSet/>
      <dgm:spPr/>
      <dgm:t>
        <a:bodyPr/>
        <a:lstStyle/>
        <a:p>
          <a:endParaRPr kumimoji="1" lang="ja-JP" altLang="en-US"/>
        </a:p>
      </dgm:t>
    </dgm:pt>
    <dgm:pt modelId="{6E3B9AA0-E6F5-49F6-AF18-340AB0E49DED}" type="sibTrans" cxnId="{3B6A5899-DD90-4D22-9764-8AF950BD50B2}">
      <dgm:prSet/>
      <dgm:spPr/>
      <dgm:t>
        <a:bodyPr/>
        <a:lstStyle/>
        <a:p>
          <a:endParaRPr kumimoji="1" lang="ja-JP" altLang="en-US"/>
        </a:p>
      </dgm:t>
    </dgm:pt>
    <dgm:pt modelId="{05327CD9-1971-4064-B4AE-A85DDDC5C315}">
      <dgm:prSet/>
      <dgm:spPr/>
      <dgm:t>
        <a:bodyPr/>
        <a:lstStyle/>
        <a:p>
          <a:r>
            <a:rPr kumimoji="1" lang="ja-JP" altLang="en-US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◆頭をぶつけて、一度でも嘔吐した</a:t>
          </a:r>
          <a:endParaRPr kumimoji="1" lang="en-US" altLang="ja-JP" dirty="0" smtClean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0D5B0CDB-D7CD-495A-992A-9FABF7223B95}" type="parTrans" cxnId="{1F15B035-43AA-4B5C-87FD-33BFD9D9F545}">
      <dgm:prSet/>
      <dgm:spPr/>
      <dgm:t>
        <a:bodyPr/>
        <a:lstStyle/>
        <a:p>
          <a:endParaRPr kumimoji="1" lang="ja-JP" altLang="en-US"/>
        </a:p>
      </dgm:t>
    </dgm:pt>
    <dgm:pt modelId="{981FBD6C-16A2-4728-A9D1-9A21285BF740}" type="sibTrans" cxnId="{1F15B035-43AA-4B5C-87FD-33BFD9D9F545}">
      <dgm:prSet/>
      <dgm:spPr/>
      <dgm:t>
        <a:bodyPr/>
        <a:lstStyle/>
        <a:p>
          <a:endParaRPr kumimoji="1" lang="ja-JP" altLang="en-US"/>
        </a:p>
      </dgm:t>
    </dgm:pt>
    <dgm:pt modelId="{7984C47D-1A9F-4918-8D57-5E09A54A8A5F}">
      <dgm:prSet phldrT="[テキスト]"/>
      <dgm:spPr/>
      <dgm:t>
        <a:bodyPr/>
        <a:lstStyle/>
        <a:p>
          <a:r>
            <a:rPr kumimoji="1" lang="ja-JP" altLang="en-US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◆唇が紫色で呼吸が弱い</a:t>
          </a:r>
          <a:endParaRPr kumimoji="1" lang="en-US" altLang="ja-JP" dirty="0" smtClean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A9081BF0-5C9A-4E97-BB5B-087B2EE4D2D4}" type="parTrans" cxnId="{A50374BE-A7AC-49DC-BBE7-F0DBCF54AC52}">
      <dgm:prSet/>
      <dgm:spPr/>
      <dgm:t>
        <a:bodyPr/>
        <a:lstStyle/>
        <a:p>
          <a:endParaRPr kumimoji="1" lang="ja-JP" altLang="en-US"/>
        </a:p>
      </dgm:t>
    </dgm:pt>
    <dgm:pt modelId="{E9D115F0-85E6-4FB4-9D78-722F2DC8C70C}" type="sibTrans" cxnId="{A50374BE-A7AC-49DC-BBE7-F0DBCF54AC52}">
      <dgm:prSet/>
      <dgm:spPr/>
      <dgm:t>
        <a:bodyPr/>
        <a:lstStyle/>
        <a:p>
          <a:endParaRPr kumimoji="1" lang="ja-JP" altLang="en-US"/>
        </a:p>
      </dgm:t>
    </dgm:pt>
    <dgm:pt modelId="{F6A51592-1FFA-461D-A3CF-B435A37FFAA1}">
      <dgm:prSet phldrT="[テキスト]"/>
      <dgm:spPr/>
      <dgm:t>
        <a:bodyPr/>
        <a:lstStyle/>
        <a:p>
          <a:r>
            <a:rPr kumimoji="1" lang="ja-JP" altLang="en-US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◆激しい咳や、ゼーゼーして、呼吸が　苦しく、顔色が悪い</a:t>
          </a:r>
          <a:endParaRPr kumimoji="1" lang="en-US" altLang="ja-JP" dirty="0" smtClean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E9CD62B7-BB7A-40F0-B654-E584CDBF996C}" type="parTrans" cxnId="{51ED1CE1-EB4E-405D-AB1E-45CBF06CB63D}">
      <dgm:prSet/>
      <dgm:spPr/>
      <dgm:t>
        <a:bodyPr/>
        <a:lstStyle/>
        <a:p>
          <a:endParaRPr kumimoji="1" lang="ja-JP" altLang="en-US"/>
        </a:p>
      </dgm:t>
    </dgm:pt>
    <dgm:pt modelId="{AF14CE22-8D61-4F94-B307-4D244D984ED8}" type="sibTrans" cxnId="{51ED1CE1-EB4E-405D-AB1E-45CBF06CB63D}">
      <dgm:prSet/>
      <dgm:spPr/>
      <dgm:t>
        <a:bodyPr/>
        <a:lstStyle/>
        <a:p>
          <a:endParaRPr kumimoji="1" lang="ja-JP" altLang="en-US"/>
        </a:p>
      </dgm:t>
    </dgm:pt>
    <dgm:pt modelId="{8EB8108F-A105-4361-9509-642F9A82459E}">
      <dgm:prSet phldrT="[テキスト]"/>
      <dgm:spPr/>
      <dgm:t>
        <a:bodyPr/>
        <a:lstStyle/>
        <a:p>
          <a:r>
            <a:rPr kumimoji="1" lang="ja-JP" altLang="en-US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◆激しい下痢や嘔吐で、水分が摂れず、食欲がなく、意識がはっきりしない</a:t>
          </a:r>
          <a:endParaRPr kumimoji="1" lang="en-US" altLang="ja-JP" dirty="0" smtClean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5F2342CA-38CA-48E1-BAAD-40DB1A8A7749}" type="parTrans" cxnId="{50AB0AE8-28D0-450A-A30C-C64E69F58E5D}">
      <dgm:prSet/>
      <dgm:spPr/>
      <dgm:t>
        <a:bodyPr/>
        <a:lstStyle/>
        <a:p>
          <a:endParaRPr kumimoji="1" lang="ja-JP" altLang="en-US"/>
        </a:p>
      </dgm:t>
    </dgm:pt>
    <dgm:pt modelId="{F740E52B-E20C-4513-9338-81106FCF1E13}" type="sibTrans" cxnId="{50AB0AE8-28D0-450A-A30C-C64E69F58E5D}">
      <dgm:prSet/>
      <dgm:spPr/>
      <dgm:t>
        <a:bodyPr/>
        <a:lstStyle/>
        <a:p>
          <a:endParaRPr kumimoji="1" lang="ja-JP" altLang="en-US"/>
        </a:p>
      </dgm:t>
    </dgm:pt>
    <dgm:pt modelId="{0E992676-7841-44A4-A2C3-94DEB726D119}">
      <dgm:prSet phldrT="[テキスト]"/>
      <dgm:spPr/>
      <dgm:t>
        <a:bodyPr/>
        <a:lstStyle/>
        <a:p>
          <a:r>
            <a:rPr kumimoji="1" lang="ja-JP" altLang="en-US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◆激しいおなかの痛みで、苦しがり、嘔吐が止まらない</a:t>
          </a:r>
          <a:endParaRPr kumimoji="1" lang="en-US" altLang="ja-JP" dirty="0" smtClean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6065C76E-4B76-4F59-A348-A3FEF7063EB2}" type="parTrans" cxnId="{4122DDD2-346C-4A46-8B91-BB0B021FDD51}">
      <dgm:prSet/>
      <dgm:spPr/>
      <dgm:t>
        <a:bodyPr/>
        <a:lstStyle/>
        <a:p>
          <a:endParaRPr kumimoji="1" lang="ja-JP" altLang="en-US"/>
        </a:p>
      </dgm:t>
    </dgm:pt>
    <dgm:pt modelId="{88AD93E8-919B-4439-9757-8614A301DCA3}" type="sibTrans" cxnId="{4122DDD2-346C-4A46-8B91-BB0B021FDD51}">
      <dgm:prSet/>
      <dgm:spPr/>
      <dgm:t>
        <a:bodyPr/>
        <a:lstStyle/>
        <a:p>
          <a:endParaRPr kumimoji="1" lang="ja-JP" altLang="en-US"/>
        </a:p>
      </dgm:t>
    </dgm:pt>
    <dgm:pt modelId="{3C6B87DB-EF99-4914-B325-8B090A8566DE}" type="pres">
      <dgm:prSet presAssocID="{4ED91603-3223-4118-9A0A-F78BD5082177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kumimoji="1" lang="ja-JP" altLang="en-US"/>
        </a:p>
      </dgm:t>
    </dgm:pt>
    <dgm:pt modelId="{87FF3D27-60D8-4936-8FDB-350C765B0336}" type="pres">
      <dgm:prSet presAssocID="{704B18E3-EF2D-4E0D-82DF-45EAADC98B46}" presName="thickLine" presStyleLbl="alignNode1" presStyleIdx="0" presStyleCnt="5"/>
      <dgm:spPr/>
    </dgm:pt>
    <dgm:pt modelId="{8AE058A6-525A-4D69-85BB-281C4918D896}" type="pres">
      <dgm:prSet presAssocID="{704B18E3-EF2D-4E0D-82DF-45EAADC98B46}" presName="horz1" presStyleCnt="0"/>
      <dgm:spPr/>
    </dgm:pt>
    <dgm:pt modelId="{59E7B221-86F3-4B3A-AEC2-5567A6AADF0D}" type="pres">
      <dgm:prSet presAssocID="{704B18E3-EF2D-4E0D-82DF-45EAADC98B46}" presName="tx1" presStyleLbl="revTx" presStyleIdx="0" presStyleCnt="15"/>
      <dgm:spPr/>
      <dgm:t>
        <a:bodyPr/>
        <a:lstStyle/>
        <a:p>
          <a:endParaRPr kumimoji="1" lang="ja-JP" altLang="en-US"/>
        </a:p>
      </dgm:t>
    </dgm:pt>
    <dgm:pt modelId="{E73991D7-DC4B-4B31-BF3A-98AB2AA156AF}" type="pres">
      <dgm:prSet presAssocID="{704B18E3-EF2D-4E0D-82DF-45EAADC98B46}" presName="vert1" presStyleCnt="0"/>
      <dgm:spPr/>
    </dgm:pt>
    <dgm:pt modelId="{E4A5CF49-50A8-439A-9C0F-4EAFD6931DEC}" type="pres">
      <dgm:prSet presAssocID="{B2D30DF5-B6C6-4CC2-95E8-9C7F52A9F2F0}" presName="vertSpace2a" presStyleCnt="0"/>
      <dgm:spPr/>
    </dgm:pt>
    <dgm:pt modelId="{836D7ACA-8F6F-451F-A265-C3812230E067}" type="pres">
      <dgm:prSet presAssocID="{B2D30DF5-B6C6-4CC2-95E8-9C7F52A9F2F0}" presName="horz2" presStyleCnt="0"/>
      <dgm:spPr/>
    </dgm:pt>
    <dgm:pt modelId="{6530AD56-C498-463D-BB57-4BC058EB2EB1}" type="pres">
      <dgm:prSet presAssocID="{B2D30DF5-B6C6-4CC2-95E8-9C7F52A9F2F0}" presName="horzSpace2" presStyleCnt="0"/>
      <dgm:spPr/>
    </dgm:pt>
    <dgm:pt modelId="{B74B9E21-BF15-438D-B581-7177CCE9139A}" type="pres">
      <dgm:prSet presAssocID="{B2D30DF5-B6C6-4CC2-95E8-9C7F52A9F2F0}" presName="tx2" presStyleLbl="revTx" presStyleIdx="1" presStyleCnt="15"/>
      <dgm:spPr/>
      <dgm:t>
        <a:bodyPr/>
        <a:lstStyle/>
        <a:p>
          <a:endParaRPr kumimoji="1" lang="ja-JP" altLang="en-US"/>
        </a:p>
      </dgm:t>
    </dgm:pt>
    <dgm:pt modelId="{6029AF58-3C78-4A1A-BFF0-8CE9F5F2F52F}" type="pres">
      <dgm:prSet presAssocID="{B2D30DF5-B6C6-4CC2-95E8-9C7F52A9F2F0}" presName="vert2" presStyleCnt="0"/>
      <dgm:spPr/>
    </dgm:pt>
    <dgm:pt modelId="{7A287F5A-8EC6-47D9-8B12-D17E51CDC36F}" type="pres">
      <dgm:prSet presAssocID="{B2D30DF5-B6C6-4CC2-95E8-9C7F52A9F2F0}" presName="thinLine2b" presStyleLbl="callout" presStyleIdx="0" presStyleCnt="10"/>
      <dgm:spPr/>
    </dgm:pt>
    <dgm:pt modelId="{41BE5F4C-6971-4432-9E98-9CF68FED8D2C}" type="pres">
      <dgm:prSet presAssocID="{B2D30DF5-B6C6-4CC2-95E8-9C7F52A9F2F0}" presName="vertSpace2b" presStyleCnt="0"/>
      <dgm:spPr/>
    </dgm:pt>
    <dgm:pt modelId="{AC7FA9D2-AD4A-4975-86F0-B216D891FF97}" type="pres">
      <dgm:prSet presAssocID="{9437883F-3691-4526-9999-D3D9254B282E}" presName="horz2" presStyleCnt="0"/>
      <dgm:spPr/>
    </dgm:pt>
    <dgm:pt modelId="{37C5E45C-7B38-4452-BBD0-F598303B865F}" type="pres">
      <dgm:prSet presAssocID="{9437883F-3691-4526-9999-D3D9254B282E}" presName="horzSpace2" presStyleCnt="0"/>
      <dgm:spPr/>
    </dgm:pt>
    <dgm:pt modelId="{3D8F1CF2-839A-4B9E-B66F-2D4B5B6AD4C5}" type="pres">
      <dgm:prSet presAssocID="{9437883F-3691-4526-9999-D3D9254B282E}" presName="tx2" presStyleLbl="revTx" presStyleIdx="2" presStyleCnt="15"/>
      <dgm:spPr/>
      <dgm:t>
        <a:bodyPr/>
        <a:lstStyle/>
        <a:p>
          <a:endParaRPr kumimoji="1" lang="ja-JP" altLang="en-US"/>
        </a:p>
      </dgm:t>
    </dgm:pt>
    <dgm:pt modelId="{04959280-1C60-4AAA-A492-28EB30B6A3F1}" type="pres">
      <dgm:prSet presAssocID="{9437883F-3691-4526-9999-D3D9254B282E}" presName="vert2" presStyleCnt="0"/>
      <dgm:spPr/>
    </dgm:pt>
    <dgm:pt modelId="{07ECBCCE-842F-4F65-A0CD-932EA92B5795}" type="pres">
      <dgm:prSet presAssocID="{9437883F-3691-4526-9999-D3D9254B282E}" presName="thinLine2b" presStyleLbl="callout" presStyleIdx="1" presStyleCnt="10"/>
      <dgm:spPr/>
    </dgm:pt>
    <dgm:pt modelId="{103C05DD-9684-4355-9A8A-540DE198FA51}" type="pres">
      <dgm:prSet presAssocID="{9437883F-3691-4526-9999-D3D9254B282E}" presName="vertSpace2b" presStyleCnt="0"/>
      <dgm:spPr/>
    </dgm:pt>
    <dgm:pt modelId="{8066CB9D-3219-477E-85B4-0D68C5ED2790}" type="pres">
      <dgm:prSet presAssocID="{3A2E9F9A-71F2-4DAA-ACA5-0E912CA821E5}" presName="horz2" presStyleCnt="0"/>
      <dgm:spPr/>
    </dgm:pt>
    <dgm:pt modelId="{43816AC8-17C8-48FE-A769-5DB3DA7E4397}" type="pres">
      <dgm:prSet presAssocID="{3A2E9F9A-71F2-4DAA-ACA5-0E912CA821E5}" presName="horzSpace2" presStyleCnt="0"/>
      <dgm:spPr/>
    </dgm:pt>
    <dgm:pt modelId="{25B7CB1C-F30F-4C4D-A771-11F1023C489A}" type="pres">
      <dgm:prSet presAssocID="{3A2E9F9A-71F2-4DAA-ACA5-0E912CA821E5}" presName="tx2" presStyleLbl="revTx" presStyleIdx="3" presStyleCnt="15"/>
      <dgm:spPr/>
      <dgm:t>
        <a:bodyPr/>
        <a:lstStyle/>
        <a:p>
          <a:endParaRPr kumimoji="1" lang="ja-JP" altLang="en-US"/>
        </a:p>
      </dgm:t>
    </dgm:pt>
    <dgm:pt modelId="{1DF88C4C-641D-4224-AA89-98070C678A6E}" type="pres">
      <dgm:prSet presAssocID="{3A2E9F9A-71F2-4DAA-ACA5-0E912CA821E5}" presName="vert2" presStyleCnt="0"/>
      <dgm:spPr/>
    </dgm:pt>
    <dgm:pt modelId="{EFBC0C99-869F-444F-BC62-980000FD33A1}" type="pres">
      <dgm:prSet presAssocID="{3A2E9F9A-71F2-4DAA-ACA5-0E912CA821E5}" presName="thinLine2b" presStyleLbl="callout" presStyleIdx="2" presStyleCnt="10"/>
      <dgm:spPr/>
    </dgm:pt>
    <dgm:pt modelId="{C0780818-E45E-4BDB-BB73-54E8FD257008}" type="pres">
      <dgm:prSet presAssocID="{3A2E9F9A-71F2-4DAA-ACA5-0E912CA821E5}" presName="vertSpace2b" presStyleCnt="0"/>
      <dgm:spPr/>
    </dgm:pt>
    <dgm:pt modelId="{E665B123-3C3D-4A08-AB0A-04481A5C4B19}" type="pres">
      <dgm:prSet presAssocID="{05327CD9-1971-4064-B4AE-A85DDDC5C315}" presName="horz2" presStyleCnt="0"/>
      <dgm:spPr/>
    </dgm:pt>
    <dgm:pt modelId="{4F43C05E-4B72-4B4C-81AF-3D3006B7A051}" type="pres">
      <dgm:prSet presAssocID="{05327CD9-1971-4064-B4AE-A85DDDC5C315}" presName="horzSpace2" presStyleCnt="0"/>
      <dgm:spPr/>
    </dgm:pt>
    <dgm:pt modelId="{465DC913-DF51-4D51-A902-0C6CFBA859DE}" type="pres">
      <dgm:prSet presAssocID="{05327CD9-1971-4064-B4AE-A85DDDC5C315}" presName="tx2" presStyleLbl="revTx" presStyleIdx="4" presStyleCnt="15"/>
      <dgm:spPr/>
      <dgm:t>
        <a:bodyPr/>
        <a:lstStyle/>
        <a:p>
          <a:endParaRPr kumimoji="1" lang="ja-JP" altLang="en-US"/>
        </a:p>
      </dgm:t>
    </dgm:pt>
    <dgm:pt modelId="{0A10D4EC-73BF-4038-840A-BEF12329CC5D}" type="pres">
      <dgm:prSet presAssocID="{05327CD9-1971-4064-B4AE-A85DDDC5C315}" presName="vert2" presStyleCnt="0"/>
      <dgm:spPr/>
    </dgm:pt>
    <dgm:pt modelId="{0D534F6A-C843-40CF-A7C1-977BEDCEB892}" type="pres">
      <dgm:prSet presAssocID="{05327CD9-1971-4064-B4AE-A85DDDC5C315}" presName="thinLine2b" presStyleLbl="callout" presStyleIdx="3" presStyleCnt="10"/>
      <dgm:spPr/>
    </dgm:pt>
    <dgm:pt modelId="{F4E68D5F-4C85-4481-A0E7-9ADF44BBB755}" type="pres">
      <dgm:prSet presAssocID="{05327CD9-1971-4064-B4AE-A85DDDC5C315}" presName="vertSpace2b" presStyleCnt="0"/>
      <dgm:spPr/>
    </dgm:pt>
    <dgm:pt modelId="{EDC78514-AF0A-4A39-A542-01D3BFD5D0D8}" type="pres">
      <dgm:prSet presAssocID="{829FA5F6-979A-42B2-96FB-2C50DB7411AE}" presName="thickLine" presStyleLbl="alignNode1" presStyleIdx="1" presStyleCnt="5"/>
      <dgm:spPr/>
    </dgm:pt>
    <dgm:pt modelId="{815A0BFF-8C87-47EE-B9F7-D88E3BF31F68}" type="pres">
      <dgm:prSet presAssocID="{829FA5F6-979A-42B2-96FB-2C50DB7411AE}" presName="horz1" presStyleCnt="0"/>
      <dgm:spPr/>
    </dgm:pt>
    <dgm:pt modelId="{3929CFC7-CB29-435B-ABBE-EB53DFDE07C9}" type="pres">
      <dgm:prSet presAssocID="{829FA5F6-979A-42B2-96FB-2C50DB7411AE}" presName="tx1" presStyleLbl="revTx" presStyleIdx="5" presStyleCnt="15"/>
      <dgm:spPr/>
      <dgm:t>
        <a:bodyPr/>
        <a:lstStyle/>
        <a:p>
          <a:endParaRPr kumimoji="1" lang="ja-JP" altLang="en-US"/>
        </a:p>
      </dgm:t>
    </dgm:pt>
    <dgm:pt modelId="{92979D33-7006-46C6-A6E5-8ED6EC1BDC7F}" type="pres">
      <dgm:prSet presAssocID="{829FA5F6-979A-42B2-96FB-2C50DB7411AE}" presName="vert1" presStyleCnt="0"/>
      <dgm:spPr/>
    </dgm:pt>
    <dgm:pt modelId="{C96D9984-3B52-4E90-9CF7-5C4957B3F93F}" type="pres">
      <dgm:prSet presAssocID="{7984C47D-1A9F-4918-8D57-5E09A54A8A5F}" presName="vertSpace2a" presStyleCnt="0"/>
      <dgm:spPr/>
    </dgm:pt>
    <dgm:pt modelId="{0131BFEA-51E3-456E-9633-C4F5362EE909}" type="pres">
      <dgm:prSet presAssocID="{7984C47D-1A9F-4918-8D57-5E09A54A8A5F}" presName="horz2" presStyleCnt="0"/>
      <dgm:spPr/>
    </dgm:pt>
    <dgm:pt modelId="{0B747DC9-BA2D-4D36-AE40-FACF17C6F0C7}" type="pres">
      <dgm:prSet presAssocID="{7984C47D-1A9F-4918-8D57-5E09A54A8A5F}" presName="horzSpace2" presStyleCnt="0"/>
      <dgm:spPr/>
    </dgm:pt>
    <dgm:pt modelId="{AAAAF426-E952-4639-9A17-B574333D16B1}" type="pres">
      <dgm:prSet presAssocID="{7984C47D-1A9F-4918-8D57-5E09A54A8A5F}" presName="tx2" presStyleLbl="revTx" presStyleIdx="6" presStyleCnt="15" custScaleY="33150"/>
      <dgm:spPr/>
      <dgm:t>
        <a:bodyPr/>
        <a:lstStyle/>
        <a:p>
          <a:endParaRPr kumimoji="1" lang="ja-JP" altLang="en-US"/>
        </a:p>
      </dgm:t>
    </dgm:pt>
    <dgm:pt modelId="{DC11DBBD-11CA-4ADE-B238-9E5045B5A7DE}" type="pres">
      <dgm:prSet presAssocID="{7984C47D-1A9F-4918-8D57-5E09A54A8A5F}" presName="vert2" presStyleCnt="0"/>
      <dgm:spPr/>
    </dgm:pt>
    <dgm:pt modelId="{11B64B20-EE4B-4134-ACD7-54C2C7608D6A}" type="pres">
      <dgm:prSet presAssocID="{7984C47D-1A9F-4918-8D57-5E09A54A8A5F}" presName="thinLine2b" presStyleLbl="callout" presStyleIdx="4" presStyleCnt="10" custLinFactY="-100000" custLinFactNeighborY="-112064"/>
      <dgm:spPr/>
    </dgm:pt>
    <dgm:pt modelId="{8FE48145-148A-4ED9-963B-A07A45B204EB}" type="pres">
      <dgm:prSet presAssocID="{7984C47D-1A9F-4918-8D57-5E09A54A8A5F}" presName="vertSpace2b" presStyleCnt="0"/>
      <dgm:spPr/>
    </dgm:pt>
    <dgm:pt modelId="{4773E954-8934-474E-A05D-4711DF1DFF9A}" type="pres">
      <dgm:prSet presAssocID="{7AACCCFD-D4D4-4C8A-B9AE-4D5D5BBB47D9}" presName="thickLine" presStyleLbl="alignNode1" presStyleIdx="2" presStyleCnt="5" custLinFactNeighborY="-56086"/>
      <dgm:spPr/>
    </dgm:pt>
    <dgm:pt modelId="{B91047B1-9256-4C5A-B204-1977C52C6757}" type="pres">
      <dgm:prSet presAssocID="{7AACCCFD-D4D4-4C8A-B9AE-4D5D5BBB47D9}" presName="horz1" presStyleCnt="0"/>
      <dgm:spPr/>
    </dgm:pt>
    <dgm:pt modelId="{57D9307A-D5B0-4BD0-8D78-DB4FCE238145}" type="pres">
      <dgm:prSet presAssocID="{7AACCCFD-D4D4-4C8A-B9AE-4D5D5BBB47D9}" presName="tx1" presStyleLbl="revTx" presStyleIdx="7" presStyleCnt="15" custLinFactNeighborY="-56086"/>
      <dgm:spPr/>
      <dgm:t>
        <a:bodyPr/>
        <a:lstStyle/>
        <a:p>
          <a:endParaRPr kumimoji="1" lang="ja-JP" altLang="en-US"/>
        </a:p>
      </dgm:t>
    </dgm:pt>
    <dgm:pt modelId="{85F602AF-2CBB-4581-AFF8-AB397C4FF573}" type="pres">
      <dgm:prSet presAssocID="{7AACCCFD-D4D4-4C8A-B9AE-4D5D5BBB47D9}" presName="vert1" presStyleCnt="0"/>
      <dgm:spPr/>
    </dgm:pt>
    <dgm:pt modelId="{520045CA-2FB3-416D-84BF-21805E979709}" type="pres">
      <dgm:prSet presAssocID="{F6A51592-1FFA-461D-A3CF-B435A37FFAA1}" presName="vertSpace2a" presStyleCnt="0"/>
      <dgm:spPr/>
    </dgm:pt>
    <dgm:pt modelId="{1D794DF2-DF54-47B5-A2A2-23567CC1199C}" type="pres">
      <dgm:prSet presAssocID="{F6A51592-1FFA-461D-A3CF-B435A37FFAA1}" presName="horz2" presStyleCnt="0"/>
      <dgm:spPr/>
    </dgm:pt>
    <dgm:pt modelId="{B8ECA8E9-5133-4EC1-8002-EC5DA692D8A0}" type="pres">
      <dgm:prSet presAssocID="{F6A51592-1FFA-461D-A3CF-B435A37FFAA1}" presName="horzSpace2" presStyleCnt="0"/>
      <dgm:spPr/>
    </dgm:pt>
    <dgm:pt modelId="{7D08429C-A54C-40DA-B118-849BB9CB67E9}" type="pres">
      <dgm:prSet presAssocID="{F6A51592-1FFA-461D-A3CF-B435A37FFAA1}" presName="tx2" presStyleLbl="revTx" presStyleIdx="8" presStyleCnt="15" custScaleY="40288" custLinFactNeighborY="-55909"/>
      <dgm:spPr/>
      <dgm:t>
        <a:bodyPr/>
        <a:lstStyle/>
        <a:p>
          <a:endParaRPr kumimoji="1" lang="ja-JP" altLang="en-US"/>
        </a:p>
      </dgm:t>
    </dgm:pt>
    <dgm:pt modelId="{309D4827-51AD-4271-80FE-F88503256267}" type="pres">
      <dgm:prSet presAssocID="{F6A51592-1FFA-461D-A3CF-B435A37FFAA1}" presName="vert2" presStyleCnt="0"/>
      <dgm:spPr/>
    </dgm:pt>
    <dgm:pt modelId="{A8FC2F9F-E693-4A48-8323-A463F2A130CC}" type="pres">
      <dgm:prSet presAssocID="{F6A51592-1FFA-461D-A3CF-B435A37FFAA1}" presName="thinLine2b" presStyleLbl="callout" presStyleIdx="5" presStyleCnt="10" custLinFactY="-600000" custLinFactNeighborY="-663568"/>
      <dgm:spPr/>
    </dgm:pt>
    <dgm:pt modelId="{ED4FD80A-475F-4186-9A7D-6E595704F2DF}" type="pres">
      <dgm:prSet presAssocID="{F6A51592-1FFA-461D-A3CF-B435A37FFAA1}" presName="vertSpace2b" presStyleCnt="0"/>
      <dgm:spPr/>
    </dgm:pt>
    <dgm:pt modelId="{45104175-1289-4EAC-BE11-6FBA484C0C40}" type="pres">
      <dgm:prSet presAssocID="{EB1CDD97-D539-4537-A3F9-91E296D8101B}" presName="thickLine" presStyleLbl="alignNode1" presStyleIdx="3" presStyleCnt="5" custLinFactY="-80329" custLinFactNeighborY="-100000"/>
      <dgm:spPr/>
    </dgm:pt>
    <dgm:pt modelId="{9F0061E7-6770-45D3-90AA-5B15D1ED60F8}" type="pres">
      <dgm:prSet presAssocID="{EB1CDD97-D539-4537-A3F9-91E296D8101B}" presName="horz1" presStyleCnt="0"/>
      <dgm:spPr/>
    </dgm:pt>
    <dgm:pt modelId="{9210258D-AC87-41E0-B77E-CD2FB2D1D4F9}" type="pres">
      <dgm:prSet presAssocID="{EB1CDD97-D539-4537-A3F9-91E296D8101B}" presName="tx1" presStyleLbl="revTx" presStyleIdx="9" presStyleCnt="15" custLinFactY="-3043" custLinFactNeighborY="-100000"/>
      <dgm:spPr/>
      <dgm:t>
        <a:bodyPr/>
        <a:lstStyle/>
        <a:p>
          <a:endParaRPr kumimoji="1" lang="ja-JP" altLang="en-US"/>
        </a:p>
      </dgm:t>
    </dgm:pt>
    <dgm:pt modelId="{B1953671-12DA-47FE-B84C-EE6D6D59D9F0}" type="pres">
      <dgm:prSet presAssocID="{EB1CDD97-D539-4537-A3F9-91E296D8101B}" presName="vert1" presStyleCnt="0"/>
      <dgm:spPr/>
    </dgm:pt>
    <dgm:pt modelId="{0CDE7486-DDCB-44BC-8E84-3BACF28C323D}" type="pres">
      <dgm:prSet presAssocID="{8EB8108F-A105-4361-9509-642F9A82459E}" presName="vertSpace2a" presStyleCnt="0"/>
      <dgm:spPr/>
    </dgm:pt>
    <dgm:pt modelId="{133F5E83-F9EF-45CB-9BCE-D8C63FF70DE4}" type="pres">
      <dgm:prSet presAssocID="{8EB8108F-A105-4361-9509-642F9A82459E}" presName="horz2" presStyleCnt="0"/>
      <dgm:spPr/>
    </dgm:pt>
    <dgm:pt modelId="{CBE8AD69-B623-4995-B700-DD1F19A4F1EB}" type="pres">
      <dgm:prSet presAssocID="{8EB8108F-A105-4361-9509-642F9A82459E}" presName="horzSpace2" presStyleCnt="0"/>
      <dgm:spPr/>
    </dgm:pt>
    <dgm:pt modelId="{5D35B773-0D87-494F-9A59-31D0E834500C}" type="pres">
      <dgm:prSet presAssocID="{8EB8108F-A105-4361-9509-642F9A82459E}" presName="tx2" presStyleLbl="revTx" presStyleIdx="10" presStyleCnt="15" custLinFactY="-100000" custLinFactNeighborY="-110371"/>
      <dgm:spPr/>
      <dgm:t>
        <a:bodyPr/>
        <a:lstStyle/>
        <a:p>
          <a:endParaRPr kumimoji="1" lang="ja-JP" altLang="en-US"/>
        </a:p>
      </dgm:t>
    </dgm:pt>
    <dgm:pt modelId="{99DFC153-51D7-4DFA-8755-A01DFA67EE35}" type="pres">
      <dgm:prSet presAssocID="{8EB8108F-A105-4361-9509-642F9A82459E}" presName="vert2" presStyleCnt="0"/>
      <dgm:spPr/>
    </dgm:pt>
    <dgm:pt modelId="{61C616A1-7895-4DFB-860C-8B944F06B51A}" type="pres">
      <dgm:prSet presAssocID="{8EB8108F-A105-4361-9509-642F9A82459E}" presName="thinLine2b" presStyleLbl="callout" presStyleIdx="6" presStyleCnt="10" custLinFactY="-1599695" custLinFactNeighborY="-1600000"/>
      <dgm:spPr/>
    </dgm:pt>
    <dgm:pt modelId="{D56CCBB9-0745-4B31-AC9B-4D491B2E1FC0}" type="pres">
      <dgm:prSet presAssocID="{8EB8108F-A105-4361-9509-642F9A82459E}" presName="vertSpace2b" presStyleCnt="0"/>
      <dgm:spPr/>
    </dgm:pt>
    <dgm:pt modelId="{855C73D5-188E-4C6A-AB35-60EC34700720}" type="pres">
      <dgm:prSet presAssocID="{0E992676-7841-44A4-A2C3-94DEB726D119}" presName="horz2" presStyleCnt="0"/>
      <dgm:spPr/>
    </dgm:pt>
    <dgm:pt modelId="{6E3C40AA-E22C-440C-80C1-F558BFF24EFA}" type="pres">
      <dgm:prSet presAssocID="{0E992676-7841-44A4-A2C3-94DEB726D119}" presName="horzSpace2" presStyleCnt="0"/>
      <dgm:spPr/>
    </dgm:pt>
    <dgm:pt modelId="{2C1E00FD-ACFD-481B-8499-5F052E907CA4}" type="pres">
      <dgm:prSet presAssocID="{0E992676-7841-44A4-A2C3-94DEB726D119}" presName="tx2" presStyleLbl="revTx" presStyleIdx="11" presStyleCnt="15" custLinFactY="-100000" custLinFactNeighborY="-101261"/>
      <dgm:spPr/>
      <dgm:t>
        <a:bodyPr/>
        <a:lstStyle/>
        <a:p>
          <a:endParaRPr kumimoji="1" lang="ja-JP" altLang="en-US"/>
        </a:p>
      </dgm:t>
    </dgm:pt>
    <dgm:pt modelId="{B982691F-D7D1-45F8-8D5A-D05A67DA101E}" type="pres">
      <dgm:prSet presAssocID="{0E992676-7841-44A4-A2C3-94DEB726D119}" presName="vert2" presStyleCnt="0"/>
      <dgm:spPr/>
    </dgm:pt>
    <dgm:pt modelId="{6C596782-BCB6-4AE0-961C-31459509E084}" type="pres">
      <dgm:prSet presAssocID="{0E992676-7841-44A4-A2C3-94DEB726D119}" presName="thinLine2b" presStyleLbl="callout" presStyleIdx="7" presStyleCnt="10" custLinFactY="-1500000" custLinFactNeighborY="-1580281"/>
      <dgm:spPr/>
    </dgm:pt>
    <dgm:pt modelId="{B60E3BC8-0BCA-4C7F-BE79-81099082FB9B}" type="pres">
      <dgm:prSet presAssocID="{0E992676-7841-44A4-A2C3-94DEB726D119}" presName="vertSpace2b" presStyleCnt="0"/>
      <dgm:spPr/>
    </dgm:pt>
    <dgm:pt modelId="{1E1E5A3B-20F1-4102-BAC4-777775B80A20}" type="pres">
      <dgm:prSet presAssocID="{B327359D-F4D3-4B85-9889-F85DAC21E0E1}" presName="thickLine" presStyleLbl="alignNode1" presStyleIdx="4" presStyleCnt="5" custLinFactNeighborY="-89379"/>
      <dgm:spPr/>
    </dgm:pt>
    <dgm:pt modelId="{6B7924A9-B2CC-441D-AC7E-B49A3671C577}" type="pres">
      <dgm:prSet presAssocID="{B327359D-F4D3-4B85-9889-F85DAC21E0E1}" presName="horz1" presStyleCnt="0"/>
      <dgm:spPr/>
    </dgm:pt>
    <dgm:pt modelId="{62D59975-D46C-4F3C-A97A-6EDE0889ADB4}" type="pres">
      <dgm:prSet presAssocID="{B327359D-F4D3-4B85-9889-F85DAC21E0E1}" presName="tx1" presStyleLbl="revTx" presStyleIdx="12" presStyleCnt="15" custLinFactNeighborY="-81801"/>
      <dgm:spPr/>
      <dgm:t>
        <a:bodyPr/>
        <a:lstStyle/>
        <a:p>
          <a:endParaRPr kumimoji="1" lang="ja-JP" altLang="en-US"/>
        </a:p>
      </dgm:t>
    </dgm:pt>
    <dgm:pt modelId="{17E3D663-0E17-4373-977B-43172D3A8F55}" type="pres">
      <dgm:prSet presAssocID="{B327359D-F4D3-4B85-9889-F85DAC21E0E1}" presName="vert1" presStyleCnt="0"/>
      <dgm:spPr/>
    </dgm:pt>
    <dgm:pt modelId="{E6AB0B07-6FB4-416E-A0D2-DEB6CE4F03FE}" type="pres">
      <dgm:prSet presAssocID="{B8C7412B-4158-412E-BDA2-823E15A4AEDE}" presName="vertSpace2a" presStyleCnt="0"/>
      <dgm:spPr/>
    </dgm:pt>
    <dgm:pt modelId="{C76F414A-4086-4E9C-8F13-8071B100D757}" type="pres">
      <dgm:prSet presAssocID="{B8C7412B-4158-412E-BDA2-823E15A4AEDE}" presName="horz2" presStyleCnt="0"/>
      <dgm:spPr/>
    </dgm:pt>
    <dgm:pt modelId="{5B8E3650-A6A0-4977-BCFB-72B6546E0581}" type="pres">
      <dgm:prSet presAssocID="{B8C7412B-4158-412E-BDA2-823E15A4AEDE}" presName="horzSpace2" presStyleCnt="0"/>
      <dgm:spPr/>
    </dgm:pt>
    <dgm:pt modelId="{A956D750-D133-4358-ABDF-1C64C0AC6BA1}" type="pres">
      <dgm:prSet presAssocID="{B8C7412B-4158-412E-BDA2-823E15A4AEDE}" presName="tx2" presStyleLbl="revTx" presStyleIdx="13" presStyleCnt="15" custScaleY="31684" custLinFactNeighborY="-89379"/>
      <dgm:spPr/>
      <dgm:t>
        <a:bodyPr/>
        <a:lstStyle/>
        <a:p>
          <a:endParaRPr kumimoji="1" lang="ja-JP" altLang="en-US"/>
        </a:p>
      </dgm:t>
    </dgm:pt>
    <dgm:pt modelId="{207FD16C-4328-47B9-A4C4-3DCD3EB5650B}" type="pres">
      <dgm:prSet presAssocID="{B8C7412B-4158-412E-BDA2-823E15A4AEDE}" presName="vert2" presStyleCnt="0"/>
      <dgm:spPr/>
    </dgm:pt>
    <dgm:pt modelId="{247B1185-A52B-4AD5-8162-61C77F8F3941}" type="pres">
      <dgm:prSet presAssocID="{B8C7412B-4158-412E-BDA2-823E15A4AEDE}" presName="thinLine2b" presStyleLbl="callout" presStyleIdx="8" presStyleCnt="10" custLinFactY="-1000000" custLinFactNeighborY="-1029926"/>
      <dgm:spPr/>
    </dgm:pt>
    <dgm:pt modelId="{D652F906-0DF8-42EF-979B-D304214D8398}" type="pres">
      <dgm:prSet presAssocID="{B8C7412B-4158-412E-BDA2-823E15A4AEDE}" presName="vertSpace2b" presStyleCnt="0"/>
      <dgm:spPr/>
    </dgm:pt>
    <dgm:pt modelId="{DB136FD5-6C28-412D-BEED-06DEF171D6D4}" type="pres">
      <dgm:prSet presAssocID="{A6879AC5-3760-4F30-9F93-4775D2707B56}" presName="horz2" presStyleCnt="0"/>
      <dgm:spPr/>
    </dgm:pt>
    <dgm:pt modelId="{3A5C4C1D-9718-4002-AA37-AB720C60A71D}" type="pres">
      <dgm:prSet presAssocID="{A6879AC5-3760-4F30-9F93-4775D2707B56}" presName="horzSpace2" presStyleCnt="0"/>
      <dgm:spPr/>
    </dgm:pt>
    <dgm:pt modelId="{B970224B-F0BB-4195-A597-ECE80AD57955}" type="pres">
      <dgm:prSet presAssocID="{A6879AC5-3760-4F30-9F93-4775D2707B56}" presName="tx2" presStyleLbl="revTx" presStyleIdx="14" presStyleCnt="15" custScaleY="21001" custLinFactNeighborY="-81801"/>
      <dgm:spPr/>
      <dgm:t>
        <a:bodyPr/>
        <a:lstStyle/>
        <a:p>
          <a:endParaRPr kumimoji="1" lang="ja-JP" altLang="en-US"/>
        </a:p>
      </dgm:t>
    </dgm:pt>
    <dgm:pt modelId="{2FD7801B-D7BA-4168-A2D4-3F2091ADB00F}" type="pres">
      <dgm:prSet presAssocID="{A6879AC5-3760-4F30-9F93-4775D2707B56}" presName="vert2" presStyleCnt="0"/>
      <dgm:spPr/>
    </dgm:pt>
    <dgm:pt modelId="{7D102494-DEAB-4C8D-BDCF-2EA9CB253B09}" type="pres">
      <dgm:prSet presAssocID="{A6879AC5-3760-4F30-9F93-4775D2707B56}" presName="thinLine2b" presStyleLbl="callout" presStyleIdx="9" presStyleCnt="10" custLinFactY="-900000" custLinFactNeighborY="-954070"/>
      <dgm:spPr/>
    </dgm:pt>
    <dgm:pt modelId="{A84311BC-0A33-4810-9F34-6B59A45E3527}" type="pres">
      <dgm:prSet presAssocID="{A6879AC5-3760-4F30-9F93-4775D2707B56}" presName="vertSpace2b" presStyleCnt="0"/>
      <dgm:spPr/>
    </dgm:pt>
  </dgm:ptLst>
  <dgm:cxnLst>
    <dgm:cxn modelId="{50AB0AE8-28D0-450A-A30C-C64E69F58E5D}" srcId="{EB1CDD97-D539-4537-A3F9-91E296D8101B}" destId="{8EB8108F-A105-4361-9509-642F9A82459E}" srcOrd="0" destOrd="0" parTransId="{5F2342CA-38CA-48E1-BAAD-40DB1A8A7749}" sibTransId="{F740E52B-E20C-4513-9338-81106FCF1E13}"/>
    <dgm:cxn modelId="{C989679E-F772-46EF-B593-4B929B034219}" srcId="{4ED91603-3223-4118-9A0A-F78BD5082177}" destId="{704B18E3-EF2D-4E0D-82DF-45EAADC98B46}" srcOrd="0" destOrd="0" parTransId="{4CBA3EF9-4780-491E-AF8E-CB3E3BF32EFD}" sibTransId="{D92816F9-720D-4B56-8F1E-468D84AC6EB6}"/>
    <dgm:cxn modelId="{397D8302-4535-4078-A61A-DED2FFEC8B16}" type="presOf" srcId="{9437883F-3691-4526-9999-D3D9254B282E}" destId="{3D8F1CF2-839A-4B9E-B66F-2D4B5B6AD4C5}" srcOrd="0" destOrd="0" presId="urn:microsoft.com/office/officeart/2008/layout/LinedList"/>
    <dgm:cxn modelId="{1194A4D7-2CA8-4892-8442-28FF0B238336}" type="presOf" srcId="{A6879AC5-3760-4F30-9F93-4775D2707B56}" destId="{B970224B-F0BB-4195-A597-ECE80AD57955}" srcOrd="0" destOrd="0" presId="urn:microsoft.com/office/officeart/2008/layout/LinedList"/>
    <dgm:cxn modelId="{C62CA9F6-BC67-48E6-B3BC-9369A9642F4B}" srcId="{4ED91603-3223-4118-9A0A-F78BD5082177}" destId="{EB1CDD97-D539-4537-A3F9-91E296D8101B}" srcOrd="3" destOrd="0" parTransId="{134C0EE2-5716-4FAE-85A5-70F202260CD0}" sibTransId="{5E0B4871-9144-4611-A2DA-34205EC0C96D}"/>
    <dgm:cxn modelId="{62C21728-BDF2-4A5F-8DCF-F3CF63D5747B}" srcId="{B327359D-F4D3-4B85-9889-F85DAC21E0E1}" destId="{B8C7412B-4158-412E-BDA2-823E15A4AEDE}" srcOrd="0" destOrd="0" parTransId="{FF0AE996-EB7A-4E95-8CCB-866261FFC02C}" sibTransId="{6711CF33-58A0-42F3-B516-445A49477F03}"/>
    <dgm:cxn modelId="{1F15B035-43AA-4B5C-87FD-33BFD9D9F545}" srcId="{704B18E3-EF2D-4E0D-82DF-45EAADC98B46}" destId="{05327CD9-1971-4064-B4AE-A85DDDC5C315}" srcOrd="3" destOrd="0" parTransId="{0D5B0CDB-D7CD-495A-992A-9FABF7223B95}" sibTransId="{981FBD6C-16A2-4728-A9D1-9A21285BF740}"/>
    <dgm:cxn modelId="{62DEC479-5B97-4E07-A7B7-0E129AC2AEF5}" srcId="{4ED91603-3223-4118-9A0A-F78BD5082177}" destId="{829FA5F6-979A-42B2-96FB-2C50DB7411AE}" srcOrd="1" destOrd="0" parTransId="{FC709ED8-C884-408A-B5E1-55EEDF84C8B0}" sibTransId="{851828CA-7CA0-40C0-9BB4-48F6172AF7AE}"/>
    <dgm:cxn modelId="{594524F4-3FF3-4399-A850-D5FE8C0E11A1}" srcId="{B327359D-F4D3-4B85-9889-F85DAC21E0E1}" destId="{A6879AC5-3760-4F30-9F93-4775D2707B56}" srcOrd="1" destOrd="0" parTransId="{B82A9066-1EA0-4628-A8A1-99258065196A}" sibTransId="{4035F93B-0876-4409-BCE8-5B481EA0EACA}"/>
    <dgm:cxn modelId="{6AD6ED2D-1470-4F79-9EAD-CAE11E6925A1}" type="presOf" srcId="{F6A51592-1FFA-461D-A3CF-B435A37FFAA1}" destId="{7D08429C-A54C-40DA-B118-849BB9CB67E9}" srcOrd="0" destOrd="0" presId="urn:microsoft.com/office/officeart/2008/layout/LinedList"/>
    <dgm:cxn modelId="{00D6945F-9999-41B3-A283-360EAB7B962C}" type="presOf" srcId="{3A2E9F9A-71F2-4DAA-ACA5-0E912CA821E5}" destId="{25B7CB1C-F30F-4C4D-A771-11F1023C489A}" srcOrd="0" destOrd="0" presId="urn:microsoft.com/office/officeart/2008/layout/LinedList"/>
    <dgm:cxn modelId="{4DD0A7DA-7AED-4F6F-AC99-42D76B3B98CF}" type="presOf" srcId="{B2D30DF5-B6C6-4CC2-95E8-9C7F52A9F2F0}" destId="{B74B9E21-BF15-438D-B581-7177CCE9139A}" srcOrd="0" destOrd="0" presId="urn:microsoft.com/office/officeart/2008/layout/LinedList"/>
    <dgm:cxn modelId="{A50374BE-A7AC-49DC-BBE7-F0DBCF54AC52}" srcId="{829FA5F6-979A-42B2-96FB-2C50DB7411AE}" destId="{7984C47D-1A9F-4918-8D57-5E09A54A8A5F}" srcOrd="0" destOrd="0" parTransId="{A9081BF0-5C9A-4E97-BB5B-087B2EE4D2D4}" sibTransId="{E9D115F0-85E6-4FB4-9D78-722F2DC8C70C}"/>
    <dgm:cxn modelId="{44C38BFE-A5D4-438A-80CC-5E403DFECADE}" srcId="{4ED91603-3223-4118-9A0A-F78BD5082177}" destId="{B327359D-F4D3-4B85-9889-F85DAC21E0E1}" srcOrd="4" destOrd="0" parTransId="{D07D5E04-BA37-4498-B1A0-268BF32D8F8E}" sibTransId="{2A49B88A-C945-4015-A718-23D9E7D817EA}"/>
    <dgm:cxn modelId="{D5ACD621-721A-40A7-8DF1-0C42E9E9FA8D}" type="presOf" srcId="{7984C47D-1A9F-4918-8D57-5E09A54A8A5F}" destId="{AAAAF426-E952-4639-9A17-B574333D16B1}" srcOrd="0" destOrd="0" presId="urn:microsoft.com/office/officeart/2008/layout/LinedList"/>
    <dgm:cxn modelId="{7145059F-A992-4612-83FE-3EFB403FD4AB}" type="presOf" srcId="{704B18E3-EF2D-4E0D-82DF-45EAADC98B46}" destId="{59E7B221-86F3-4B3A-AEC2-5567A6AADF0D}" srcOrd="0" destOrd="0" presId="urn:microsoft.com/office/officeart/2008/layout/LinedList"/>
    <dgm:cxn modelId="{874D4033-87E9-474F-9287-E41823592DE9}" type="presOf" srcId="{8EB8108F-A105-4361-9509-642F9A82459E}" destId="{5D35B773-0D87-494F-9A59-31D0E834500C}" srcOrd="0" destOrd="0" presId="urn:microsoft.com/office/officeart/2008/layout/LinedList"/>
    <dgm:cxn modelId="{962323B7-4EB9-4180-8401-FE6291A79877}" type="presOf" srcId="{B8C7412B-4158-412E-BDA2-823E15A4AEDE}" destId="{A956D750-D133-4358-ABDF-1C64C0AC6BA1}" srcOrd="0" destOrd="0" presId="urn:microsoft.com/office/officeart/2008/layout/LinedList"/>
    <dgm:cxn modelId="{E82FE188-EE99-4098-AB3E-34746E4E4231}" type="presOf" srcId="{B327359D-F4D3-4B85-9889-F85DAC21E0E1}" destId="{62D59975-D46C-4F3C-A97A-6EDE0889ADB4}" srcOrd="0" destOrd="0" presId="urn:microsoft.com/office/officeart/2008/layout/LinedList"/>
    <dgm:cxn modelId="{B93254C2-52D5-4FA3-8194-3AC85D250C17}" type="presOf" srcId="{05327CD9-1971-4064-B4AE-A85DDDC5C315}" destId="{465DC913-DF51-4D51-A902-0C6CFBA859DE}" srcOrd="0" destOrd="0" presId="urn:microsoft.com/office/officeart/2008/layout/LinedList"/>
    <dgm:cxn modelId="{3B6A5899-DD90-4D22-9764-8AF950BD50B2}" srcId="{704B18E3-EF2D-4E0D-82DF-45EAADC98B46}" destId="{3A2E9F9A-71F2-4DAA-ACA5-0E912CA821E5}" srcOrd="2" destOrd="0" parTransId="{E1245CDF-0409-4309-B075-28CE149F82F0}" sibTransId="{6E3B9AA0-E6F5-49F6-AF18-340AB0E49DED}"/>
    <dgm:cxn modelId="{1DA50ED8-9F7D-4396-8AA3-44B480E17084}" type="presOf" srcId="{EB1CDD97-D539-4537-A3F9-91E296D8101B}" destId="{9210258D-AC87-41E0-B77E-CD2FB2D1D4F9}" srcOrd="0" destOrd="0" presId="urn:microsoft.com/office/officeart/2008/layout/LinedList"/>
    <dgm:cxn modelId="{51ED1CE1-EB4E-405D-AB1E-45CBF06CB63D}" srcId="{7AACCCFD-D4D4-4C8A-B9AE-4D5D5BBB47D9}" destId="{F6A51592-1FFA-461D-A3CF-B435A37FFAA1}" srcOrd="0" destOrd="0" parTransId="{E9CD62B7-BB7A-40F0-B654-E584CDBF996C}" sibTransId="{AF14CE22-8D61-4F94-B307-4D244D984ED8}"/>
    <dgm:cxn modelId="{FACCABDD-049F-4607-950C-8009EB477AF9}" srcId="{4ED91603-3223-4118-9A0A-F78BD5082177}" destId="{7AACCCFD-D4D4-4C8A-B9AE-4D5D5BBB47D9}" srcOrd="2" destOrd="0" parTransId="{A91385AB-A21E-462C-8D40-BE1853859C34}" sibTransId="{BB099CE3-C8A8-400C-9781-EC0325E64653}"/>
    <dgm:cxn modelId="{764FA1FA-AEE9-4FC2-8CA0-454D7B660F9C}" srcId="{704B18E3-EF2D-4E0D-82DF-45EAADC98B46}" destId="{B2D30DF5-B6C6-4CC2-95E8-9C7F52A9F2F0}" srcOrd="0" destOrd="0" parTransId="{32F08425-450C-44EC-B89F-863252089BB3}" sibTransId="{53571C2F-5AA8-4CDB-ACEB-85D7630F1EED}"/>
    <dgm:cxn modelId="{AECA6F94-A7F7-4563-8557-66D3616C2520}" type="presOf" srcId="{829FA5F6-979A-42B2-96FB-2C50DB7411AE}" destId="{3929CFC7-CB29-435B-ABBE-EB53DFDE07C9}" srcOrd="0" destOrd="0" presId="urn:microsoft.com/office/officeart/2008/layout/LinedList"/>
    <dgm:cxn modelId="{B4AC0737-4980-45D2-8492-BF41A19D32FD}" srcId="{704B18E3-EF2D-4E0D-82DF-45EAADC98B46}" destId="{9437883F-3691-4526-9999-D3D9254B282E}" srcOrd="1" destOrd="0" parTransId="{71A647AA-6A9C-4B4E-865C-CB75DEF89CA0}" sibTransId="{FBAAA593-60A2-4CAA-99DB-495B1D41A11A}"/>
    <dgm:cxn modelId="{0D4EFCE3-DAE8-4BBF-94A5-73946B7331FA}" type="presOf" srcId="{4ED91603-3223-4118-9A0A-F78BD5082177}" destId="{3C6B87DB-EF99-4914-B325-8B090A8566DE}" srcOrd="0" destOrd="0" presId="urn:microsoft.com/office/officeart/2008/layout/LinedList"/>
    <dgm:cxn modelId="{0EA47873-DA30-4733-A9B2-6E37A1025BFC}" type="presOf" srcId="{7AACCCFD-D4D4-4C8A-B9AE-4D5D5BBB47D9}" destId="{57D9307A-D5B0-4BD0-8D78-DB4FCE238145}" srcOrd="0" destOrd="0" presId="urn:microsoft.com/office/officeart/2008/layout/LinedList"/>
    <dgm:cxn modelId="{504667A1-537E-4655-82B7-D6B51ACA083C}" type="presOf" srcId="{0E992676-7841-44A4-A2C3-94DEB726D119}" destId="{2C1E00FD-ACFD-481B-8499-5F052E907CA4}" srcOrd="0" destOrd="0" presId="urn:microsoft.com/office/officeart/2008/layout/LinedList"/>
    <dgm:cxn modelId="{4122DDD2-346C-4A46-8B91-BB0B021FDD51}" srcId="{EB1CDD97-D539-4537-A3F9-91E296D8101B}" destId="{0E992676-7841-44A4-A2C3-94DEB726D119}" srcOrd="1" destOrd="0" parTransId="{6065C76E-4B76-4F59-A348-A3FEF7063EB2}" sibTransId="{88AD93E8-919B-4439-9757-8614A301DCA3}"/>
    <dgm:cxn modelId="{F02C464F-825E-452C-9755-946A6768225E}" type="presParOf" srcId="{3C6B87DB-EF99-4914-B325-8B090A8566DE}" destId="{87FF3D27-60D8-4936-8FDB-350C765B0336}" srcOrd="0" destOrd="0" presId="urn:microsoft.com/office/officeart/2008/layout/LinedList"/>
    <dgm:cxn modelId="{951E7F15-3A7E-46D2-806C-8DFB8F1A56FB}" type="presParOf" srcId="{3C6B87DB-EF99-4914-B325-8B090A8566DE}" destId="{8AE058A6-525A-4D69-85BB-281C4918D896}" srcOrd="1" destOrd="0" presId="urn:microsoft.com/office/officeart/2008/layout/LinedList"/>
    <dgm:cxn modelId="{15E2E869-A11F-4E69-B2A0-B2DB7FCC602D}" type="presParOf" srcId="{8AE058A6-525A-4D69-85BB-281C4918D896}" destId="{59E7B221-86F3-4B3A-AEC2-5567A6AADF0D}" srcOrd="0" destOrd="0" presId="urn:microsoft.com/office/officeart/2008/layout/LinedList"/>
    <dgm:cxn modelId="{AF17B1C6-F1FF-48E8-B938-AE895F05E81D}" type="presParOf" srcId="{8AE058A6-525A-4D69-85BB-281C4918D896}" destId="{E73991D7-DC4B-4B31-BF3A-98AB2AA156AF}" srcOrd="1" destOrd="0" presId="urn:microsoft.com/office/officeart/2008/layout/LinedList"/>
    <dgm:cxn modelId="{322C05AD-667D-42F7-9F50-81170BE59693}" type="presParOf" srcId="{E73991D7-DC4B-4B31-BF3A-98AB2AA156AF}" destId="{E4A5CF49-50A8-439A-9C0F-4EAFD6931DEC}" srcOrd="0" destOrd="0" presId="urn:microsoft.com/office/officeart/2008/layout/LinedList"/>
    <dgm:cxn modelId="{C35EAF56-51D1-4DA9-AF90-B259FB3A0A69}" type="presParOf" srcId="{E73991D7-DC4B-4B31-BF3A-98AB2AA156AF}" destId="{836D7ACA-8F6F-451F-A265-C3812230E067}" srcOrd="1" destOrd="0" presId="urn:microsoft.com/office/officeart/2008/layout/LinedList"/>
    <dgm:cxn modelId="{74A56705-6C4C-4444-BEA4-D00F843D6D56}" type="presParOf" srcId="{836D7ACA-8F6F-451F-A265-C3812230E067}" destId="{6530AD56-C498-463D-BB57-4BC058EB2EB1}" srcOrd="0" destOrd="0" presId="urn:microsoft.com/office/officeart/2008/layout/LinedList"/>
    <dgm:cxn modelId="{694DE471-A8CE-40B5-9A51-658771A4296F}" type="presParOf" srcId="{836D7ACA-8F6F-451F-A265-C3812230E067}" destId="{B74B9E21-BF15-438D-B581-7177CCE9139A}" srcOrd="1" destOrd="0" presId="urn:microsoft.com/office/officeart/2008/layout/LinedList"/>
    <dgm:cxn modelId="{459F5EFF-50D6-4D38-A76C-6F75677BC28E}" type="presParOf" srcId="{836D7ACA-8F6F-451F-A265-C3812230E067}" destId="{6029AF58-3C78-4A1A-BFF0-8CE9F5F2F52F}" srcOrd="2" destOrd="0" presId="urn:microsoft.com/office/officeart/2008/layout/LinedList"/>
    <dgm:cxn modelId="{A92ABF4A-664C-4F74-9861-2759E151BAD7}" type="presParOf" srcId="{E73991D7-DC4B-4B31-BF3A-98AB2AA156AF}" destId="{7A287F5A-8EC6-47D9-8B12-D17E51CDC36F}" srcOrd="2" destOrd="0" presId="urn:microsoft.com/office/officeart/2008/layout/LinedList"/>
    <dgm:cxn modelId="{79584A97-9B75-488D-80AD-B430A4E87B9D}" type="presParOf" srcId="{E73991D7-DC4B-4B31-BF3A-98AB2AA156AF}" destId="{41BE5F4C-6971-4432-9E98-9CF68FED8D2C}" srcOrd="3" destOrd="0" presId="urn:microsoft.com/office/officeart/2008/layout/LinedList"/>
    <dgm:cxn modelId="{48468331-64DC-455E-B4EA-E482AEEE0B03}" type="presParOf" srcId="{E73991D7-DC4B-4B31-BF3A-98AB2AA156AF}" destId="{AC7FA9D2-AD4A-4975-86F0-B216D891FF97}" srcOrd="4" destOrd="0" presId="urn:microsoft.com/office/officeart/2008/layout/LinedList"/>
    <dgm:cxn modelId="{894468F8-4C1C-4619-A597-CDDBFD85A555}" type="presParOf" srcId="{AC7FA9D2-AD4A-4975-86F0-B216D891FF97}" destId="{37C5E45C-7B38-4452-BBD0-F598303B865F}" srcOrd="0" destOrd="0" presId="urn:microsoft.com/office/officeart/2008/layout/LinedList"/>
    <dgm:cxn modelId="{F3A8E5E6-17F7-48D1-B0C1-6561F24CE08E}" type="presParOf" srcId="{AC7FA9D2-AD4A-4975-86F0-B216D891FF97}" destId="{3D8F1CF2-839A-4B9E-B66F-2D4B5B6AD4C5}" srcOrd="1" destOrd="0" presId="urn:microsoft.com/office/officeart/2008/layout/LinedList"/>
    <dgm:cxn modelId="{E074DDF7-E9B2-4E51-8BB4-08F77C95A0AB}" type="presParOf" srcId="{AC7FA9D2-AD4A-4975-86F0-B216D891FF97}" destId="{04959280-1C60-4AAA-A492-28EB30B6A3F1}" srcOrd="2" destOrd="0" presId="urn:microsoft.com/office/officeart/2008/layout/LinedList"/>
    <dgm:cxn modelId="{F799FB51-052A-48C1-B423-D2F5B8A0A5D9}" type="presParOf" srcId="{E73991D7-DC4B-4B31-BF3A-98AB2AA156AF}" destId="{07ECBCCE-842F-4F65-A0CD-932EA92B5795}" srcOrd="5" destOrd="0" presId="urn:microsoft.com/office/officeart/2008/layout/LinedList"/>
    <dgm:cxn modelId="{B661C2A1-EA26-4D29-89DE-66CE0D120F7E}" type="presParOf" srcId="{E73991D7-DC4B-4B31-BF3A-98AB2AA156AF}" destId="{103C05DD-9684-4355-9A8A-540DE198FA51}" srcOrd="6" destOrd="0" presId="urn:microsoft.com/office/officeart/2008/layout/LinedList"/>
    <dgm:cxn modelId="{4954B896-9D50-46AB-BA41-2299EBA43F49}" type="presParOf" srcId="{E73991D7-DC4B-4B31-BF3A-98AB2AA156AF}" destId="{8066CB9D-3219-477E-85B4-0D68C5ED2790}" srcOrd="7" destOrd="0" presId="urn:microsoft.com/office/officeart/2008/layout/LinedList"/>
    <dgm:cxn modelId="{91CCA9FF-C228-4F40-AC68-48F936CFBEB7}" type="presParOf" srcId="{8066CB9D-3219-477E-85B4-0D68C5ED2790}" destId="{43816AC8-17C8-48FE-A769-5DB3DA7E4397}" srcOrd="0" destOrd="0" presId="urn:microsoft.com/office/officeart/2008/layout/LinedList"/>
    <dgm:cxn modelId="{6D4D760C-9CF1-46D5-962B-C31C0BD75CEA}" type="presParOf" srcId="{8066CB9D-3219-477E-85B4-0D68C5ED2790}" destId="{25B7CB1C-F30F-4C4D-A771-11F1023C489A}" srcOrd="1" destOrd="0" presId="urn:microsoft.com/office/officeart/2008/layout/LinedList"/>
    <dgm:cxn modelId="{AEF61488-31B3-4DFA-BA7F-808D33B26D5F}" type="presParOf" srcId="{8066CB9D-3219-477E-85B4-0D68C5ED2790}" destId="{1DF88C4C-641D-4224-AA89-98070C678A6E}" srcOrd="2" destOrd="0" presId="urn:microsoft.com/office/officeart/2008/layout/LinedList"/>
    <dgm:cxn modelId="{73CFF85A-F236-415F-9A33-737C969F9FE1}" type="presParOf" srcId="{E73991D7-DC4B-4B31-BF3A-98AB2AA156AF}" destId="{EFBC0C99-869F-444F-BC62-980000FD33A1}" srcOrd="8" destOrd="0" presId="urn:microsoft.com/office/officeart/2008/layout/LinedList"/>
    <dgm:cxn modelId="{0427BC2B-A5C4-42A5-BC19-FE1AB58CC625}" type="presParOf" srcId="{E73991D7-DC4B-4B31-BF3A-98AB2AA156AF}" destId="{C0780818-E45E-4BDB-BB73-54E8FD257008}" srcOrd="9" destOrd="0" presId="urn:microsoft.com/office/officeart/2008/layout/LinedList"/>
    <dgm:cxn modelId="{26632FBC-AFD4-4271-938D-D07BD121D00C}" type="presParOf" srcId="{E73991D7-DC4B-4B31-BF3A-98AB2AA156AF}" destId="{E665B123-3C3D-4A08-AB0A-04481A5C4B19}" srcOrd="10" destOrd="0" presId="urn:microsoft.com/office/officeart/2008/layout/LinedList"/>
    <dgm:cxn modelId="{2C586AF4-74E9-4606-9508-7B58B22D83E3}" type="presParOf" srcId="{E665B123-3C3D-4A08-AB0A-04481A5C4B19}" destId="{4F43C05E-4B72-4B4C-81AF-3D3006B7A051}" srcOrd="0" destOrd="0" presId="urn:microsoft.com/office/officeart/2008/layout/LinedList"/>
    <dgm:cxn modelId="{CA9987B1-AD1A-4644-B0FE-1BD2EDDAA6BF}" type="presParOf" srcId="{E665B123-3C3D-4A08-AB0A-04481A5C4B19}" destId="{465DC913-DF51-4D51-A902-0C6CFBA859DE}" srcOrd="1" destOrd="0" presId="urn:microsoft.com/office/officeart/2008/layout/LinedList"/>
    <dgm:cxn modelId="{67189781-CE48-4789-9B91-EA02FD2B9A93}" type="presParOf" srcId="{E665B123-3C3D-4A08-AB0A-04481A5C4B19}" destId="{0A10D4EC-73BF-4038-840A-BEF12329CC5D}" srcOrd="2" destOrd="0" presId="urn:microsoft.com/office/officeart/2008/layout/LinedList"/>
    <dgm:cxn modelId="{CCF5E913-6B8B-4EBE-A2D6-D1149E8A5BD8}" type="presParOf" srcId="{E73991D7-DC4B-4B31-BF3A-98AB2AA156AF}" destId="{0D534F6A-C843-40CF-A7C1-977BEDCEB892}" srcOrd="11" destOrd="0" presId="urn:microsoft.com/office/officeart/2008/layout/LinedList"/>
    <dgm:cxn modelId="{C1DC9384-0156-4B68-A4C1-74D58B61FB4F}" type="presParOf" srcId="{E73991D7-DC4B-4B31-BF3A-98AB2AA156AF}" destId="{F4E68D5F-4C85-4481-A0E7-9ADF44BBB755}" srcOrd="12" destOrd="0" presId="urn:microsoft.com/office/officeart/2008/layout/LinedList"/>
    <dgm:cxn modelId="{E2F0AD5C-5C16-4FF4-A20D-FC2183A1E7BB}" type="presParOf" srcId="{3C6B87DB-EF99-4914-B325-8B090A8566DE}" destId="{EDC78514-AF0A-4A39-A542-01D3BFD5D0D8}" srcOrd="2" destOrd="0" presId="urn:microsoft.com/office/officeart/2008/layout/LinedList"/>
    <dgm:cxn modelId="{F5D6E4DA-BB19-41F7-AC41-3D0ACCA0E8D9}" type="presParOf" srcId="{3C6B87DB-EF99-4914-B325-8B090A8566DE}" destId="{815A0BFF-8C87-47EE-B9F7-D88E3BF31F68}" srcOrd="3" destOrd="0" presId="urn:microsoft.com/office/officeart/2008/layout/LinedList"/>
    <dgm:cxn modelId="{4B2B2407-2635-47C0-9003-8D0C6C8A3BFA}" type="presParOf" srcId="{815A0BFF-8C87-47EE-B9F7-D88E3BF31F68}" destId="{3929CFC7-CB29-435B-ABBE-EB53DFDE07C9}" srcOrd="0" destOrd="0" presId="urn:microsoft.com/office/officeart/2008/layout/LinedList"/>
    <dgm:cxn modelId="{F29B0D35-6BFD-4C2F-A796-1ECC7EF29C82}" type="presParOf" srcId="{815A0BFF-8C87-47EE-B9F7-D88E3BF31F68}" destId="{92979D33-7006-46C6-A6E5-8ED6EC1BDC7F}" srcOrd="1" destOrd="0" presId="urn:microsoft.com/office/officeart/2008/layout/LinedList"/>
    <dgm:cxn modelId="{AB073A42-1A88-4FB1-8BD3-FD470B9A851C}" type="presParOf" srcId="{92979D33-7006-46C6-A6E5-8ED6EC1BDC7F}" destId="{C96D9984-3B52-4E90-9CF7-5C4957B3F93F}" srcOrd="0" destOrd="0" presId="urn:microsoft.com/office/officeart/2008/layout/LinedList"/>
    <dgm:cxn modelId="{3380B580-E517-4B9A-B659-04809C490744}" type="presParOf" srcId="{92979D33-7006-46C6-A6E5-8ED6EC1BDC7F}" destId="{0131BFEA-51E3-456E-9633-C4F5362EE909}" srcOrd="1" destOrd="0" presId="urn:microsoft.com/office/officeart/2008/layout/LinedList"/>
    <dgm:cxn modelId="{DC7CB166-C59D-424E-A5F8-293F22721F75}" type="presParOf" srcId="{0131BFEA-51E3-456E-9633-C4F5362EE909}" destId="{0B747DC9-BA2D-4D36-AE40-FACF17C6F0C7}" srcOrd="0" destOrd="0" presId="urn:microsoft.com/office/officeart/2008/layout/LinedList"/>
    <dgm:cxn modelId="{6CF73059-1AE9-4985-8F23-DE42AB295ECD}" type="presParOf" srcId="{0131BFEA-51E3-456E-9633-C4F5362EE909}" destId="{AAAAF426-E952-4639-9A17-B574333D16B1}" srcOrd="1" destOrd="0" presId="urn:microsoft.com/office/officeart/2008/layout/LinedList"/>
    <dgm:cxn modelId="{63A93BCF-4787-465C-9093-1E4A8795A45E}" type="presParOf" srcId="{0131BFEA-51E3-456E-9633-C4F5362EE909}" destId="{DC11DBBD-11CA-4ADE-B238-9E5045B5A7DE}" srcOrd="2" destOrd="0" presId="urn:microsoft.com/office/officeart/2008/layout/LinedList"/>
    <dgm:cxn modelId="{76CB1A09-294B-42D3-94FA-CACFD3D1B4AD}" type="presParOf" srcId="{92979D33-7006-46C6-A6E5-8ED6EC1BDC7F}" destId="{11B64B20-EE4B-4134-ACD7-54C2C7608D6A}" srcOrd="2" destOrd="0" presId="urn:microsoft.com/office/officeart/2008/layout/LinedList"/>
    <dgm:cxn modelId="{0ED0EDA9-6188-4033-995A-541B7FCA126D}" type="presParOf" srcId="{92979D33-7006-46C6-A6E5-8ED6EC1BDC7F}" destId="{8FE48145-148A-4ED9-963B-A07A45B204EB}" srcOrd="3" destOrd="0" presId="urn:microsoft.com/office/officeart/2008/layout/LinedList"/>
    <dgm:cxn modelId="{E50BAA3B-9EE8-47DA-B108-0E5367E0554E}" type="presParOf" srcId="{3C6B87DB-EF99-4914-B325-8B090A8566DE}" destId="{4773E954-8934-474E-A05D-4711DF1DFF9A}" srcOrd="4" destOrd="0" presId="urn:microsoft.com/office/officeart/2008/layout/LinedList"/>
    <dgm:cxn modelId="{0605737C-9986-449E-8BF4-FCF5E74B2F52}" type="presParOf" srcId="{3C6B87DB-EF99-4914-B325-8B090A8566DE}" destId="{B91047B1-9256-4C5A-B204-1977C52C6757}" srcOrd="5" destOrd="0" presId="urn:microsoft.com/office/officeart/2008/layout/LinedList"/>
    <dgm:cxn modelId="{FA9D70B2-8C17-494C-8E49-E5F3B6D17DD5}" type="presParOf" srcId="{B91047B1-9256-4C5A-B204-1977C52C6757}" destId="{57D9307A-D5B0-4BD0-8D78-DB4FCE238145}" srcOrd="0" destOrd="0" presId="urn:microsoft.com/office/officeart/2008/layout/LinedList"/>
    <dgm:cxn modelId="{FD959EC9-9373-4B4F-BBE1-3913F7B1DF03}" type="presParOf" srcId="{B91047B1-9256-4C5A-B204-1977C52C6757}" destId="{85F602AF-2CBB-4581-AFF8-AB397C4FF573}" srcOrd="1" destOrd="0" presId="urn:microsoft.com/office/officeart/2008/layout/LinedList"/>
    <dgm:cxn modelId="{C51E1AB6-FF53-466E-87FA-622E74970BAD}" type="presParOf" srcId="{85F602AF-2CBB-4581-AFF8-AB397C4FF573}" destId="{520045CA-2FB3-416D-84BF-21805E979709}" srcOrd="0" destOrd="0" presId="urn:microsoft.com/office/officeart/2008/layout/LinedList"/>
    <dgm:cxn modelId="{B486ACB5-FBB6-4DA7-9902-87419C273561}" type="presParOf" srcId="{85F602AF-2CBB-4581-AFF8-AB397C4FF573}" destId="{1D794DF2-DF54-47B5-A2A2-23567CC1199C}" srcOrd="1" destOrd="0" presId="urn:microsoft.com/office/officeart/2008/layout/LinedList"/>
    <dgm:cxn modelId="{5CE6E3ED-17F8-4E0A-9003-6A2DF753FF45}" type="presParOf" srcId="{1D794DF2-DF54-47B5-A2A2-23567CC1199C}" destId="{B8ECA8E9-5133-4EC1-8002-EC5DA692D8A0}" srcOrd="0" destOrd="0" presId="urn:microsoft.com/office/officeart/2008/layout/LinedList"/>
    <dgm:cxn modelId="{E5AA9047-8BBE-459F-93D8-3BD84C5965A6}" type="presParOf" srcId="{1D794DF2-DF54-47B5-A2A2-23567CC1199C}" destId="{7D08429C-A54C-40DA-B118-849BB9CB67E9}" srcOrd="1" destOrd="0" presId="urn:microsoft.com/office/officeart/2008/layout/LinedList"/>
    <dgm:cxn modelId="{E1DE739C-B4BC-4DC6-B467-D91AC5E65187}" type="presParOf" srcId="{1D794DF2-DF54-47B5-A2A2-23567CC1199C}" destId="{309D4827-51AD-4271-80FE-F88503256267}" srcOrd="2" destOrd="0" presId="urn:microsoft.com/office/officeart/2008/layout/LinedList"/>
    <dgm:cxn modelId="{EB7E932A-A64D-46E2-B2CF-33A0448D1976}" type="presParOf" srcId="{85F602AF-2CBB-4581-AFF8-AB397C4FF573}" destId="{A8FC2F9F-E693-4A48-8323-A463F2A130CC}" srcOrd="2" destOrd="0" presId="urn:microsoft.com/office/officeart/2008/layout/LinedList"/>
    <dgm:cxn modelId="{FDAFF619-9F6E-4880-958B-6E1B1F9BD182}" type="presParOf" srcId="{85F602AF-2CBB-4581-AFF8-AB397C4FF573}" destId="{ED4FD80A-475F-4186-9A7D-6E595704F2DF}" srcOrd="3" destOrd="0" presId="urn:microsoft.com/office/officeart/2008/layout/LinedList"/>
    <dgm:cxn modelId="{753C6C5A-4018-4EC8-936C-902EEB2C23D8}" type="presParOf" srcId="{3C6B87DB-EF99-4914-B325-8B090A8566DE}" destId="{45104175-1289-4EAC-BE11-6FBA484C0C40}" srcOrd="6" destOrd="0" presId="urn:microsoft.com/office/officeart/2008/layout/LinedList"/>
    <dgm:cxn modelId="{001C9E96-835F-4200-A05F-5564A2BDE6F3}" type="presParOf" srcId="{3C6B87DB-EF99-4914-B325-8B090A8566DE}" destId="{9F0061E7-6770-45D3-90AA-5B15D1ED60F8}" srcOrd="7" destOrd="0" presId="urn:microsoft.com/office/officeart/2008/layout/LinedList"/>
    <dgm:cxn modelId="{6147A197-63CD-47B2-A1F3-76F49AB6856A}" type="presParOf" srcId="{9F0061E7-6770-45D3-90AA-5B15D1ED60F8}" destId="{9210258D-AC87-41E0-B77E-CD2FB2D1D4F9}" srcOrd="0" destOrd="0" presId="urn:microsoft.com/office/officeart/2008/layout/LinedList"/>
    <dgm:cxn modelId="{0827CFAE-5683-40EC-B0BD-511B0DBF6FA1}" type="presParOf" srcId="{9F0061E7-6770-45D3-90AA-5B15D1ED60F8}" destId="{B1953671-12DA-47FE-B84C-EE6D6D59D9F0}" srcOrd="1" destOrd="0" presId="urn:microsoft.com/office/officeart/2008/layout/LinedList"/>
    <dgm:cxn modelId="{BD41DB2C-B7F5-427D-9FC4-512B8EC43BB7}" type="presParOf" srcId="{B1953671-12DA-47FE-B84C-EE6D6D59D9F0}" destId="{0CDE7486-DDCB-44BC-8E84-3BACF28C323D}" srcOrd="0" destOrd="0" presId="urn:microsoft.com/office/officeart/2008/layout/LinedList"/>
    <dgm:cxn modelId="{C9A78A79-4741-4F33-B656-DAA9D3A8EC20}" type="presParOf" srcId="{B1953671-12DA-47FE-B84C-EE6D6D59D9F0}" destId="{133F5E83-F9EF-45CB-9BCE-D8C63FF70DE4}" srcOrd="1" destOrd="0" presId="urn:microsoft.com/office/officeart/2008/layout/LinedList"/>
    <dgm:cxn modelId="{5D75BE08-E946-4343-8146-215912423C90}" type="presParOf" srcId="{133F5E83-F9EF-45CB-9BCE-D8C63FF70DE4}" destId="{CBE8AD69-B623-4995-B700-DD1F19A4F1EB}" srcOrd="0" destOrd="0" presId="urn:microsoft.com/office/officeart/2008/layout/LinedList"/>
    <dgm:cxn modelId="{FD14868D-1B7A-4702-BC49-A2EE7C9252C7}" type="presParOf" srcId="{133F5E83-F9EF-45CB-9BCE-D8C63FF70DE4}" destId="{5D35B773-0D87-494F-9A59-31D0E834500C}" srcOrd="1" destOrd="0" presId="urn:microsoft.com/office/officeart/2008/layout/LinedList"/>
    <dgm:cxn modelId="{408385B9-84C4-426F-BE0D-4AD0F626C1F1}" type="presParOf" srcId="{133F5E83-F9EF-45CB-9BCE-D8C63FF70DE4}" destId="{99DFC153-51D7-4DFA-8755-A01DFA67EE35}" srcOrd="2" destOrd="0" presId="urn:microsoft.com/office/officeart/2008/layout/LinedList"/>
    <dgm:cxn modelId="{49FD6A99-5602-4F6D-95AF-6E37539BFD72}" type="presParOf" srcId="{B1953671-12DA-47FE-B84C-EE6D6D59D9F0}" destId="{61C616A1-7895-4DFB-860C-8B944F06B51A}" srcOrd="2" destOrd="0" presId="urn:microsoft.com/office/officeart/2008/layout/LinedList"/>
    <dgm:cxn modelId="{DD17BB92-39C4-4D95-BC59-DEAAE6B9B1D3}" type="presParOf" srcId="{B1953671-12DA-47FE-B84C-EE6D6D59D9F0}" destId="{D56CCBB9-0745-4B31-AC9B-4D491B2E1FC0}" srcOrd="3" destOrd="0" presId="urn:microsoft.com/office/officeart/2008/layout/LinedList"/>
    <dgm:cxn modelId="{F3F23988-00A5-4805-9754-2897567A71AE}" type="presParOf" srcId="{B1953671-12DA-47FE-B84C-EE6D6D59D9F0}" destId="{855C73D5-188E-4C6A-AB35-60EC34700720}" srcOrd="4" destOrd="0" presId="urn:microsoft.com/office/officeart/2008/layout/LinedList"/>
    <dgm:cxn modelId="{95CAD779-1FE8-40C4-A6AD-FA95AC7CA407}" type="presParOf" srcId="{855C73D5-188E-4C6A-AB35-60EC34700720}" destId="{6E3C40AA-E22C-440C-80C1-F558BFF24EFA}" srcOrd="0" destOrd="0" presId="urn:microsoft.com/office/officeart/2008/layout/LinedList"/>
    <dgm:cxn modelId="{0D32496E-BA3D-4C80-B05A-60541870C966}" type="presParOf" srcId="{855C73D5-188E-4C6A-AB35-60EC34700720}" destId="{2C1E00FD-ACFD-481B-8499-5F052E907CA4}" srcOrd="1" destOrd="0" presId="urn:microsoft.com/office/officeart/2008/layout/LinedList"/>
    <dgm:cxn modelId="{91FDA362-BD0B-43C0-9CE3-366DA6F7039E}" type="presParOf" srcId="{855C73D5-188E-4C6A-AB35-60EC34700720}" destId="{B982691F-D7D1-45F8-8D5A-D05A67DA101E}" srcOrd="2" destOrd="0" presId="urn:microsoft.com/office/officeart/2008/layout/LinedList"/>
    <dgm:cxn modelId="{664240AE-DD4D-4213-A09E-C2AD413AB9F6}" type="presParOf" srcId="{B1953671-12DA-47FE-B84C-EE6D6D59D9F0}" destId="{6C596782-BCB6-4AE0-961C-31459509E084}" srcOrd="5" destOrd="0" presId="urn:microsoft.com/office/officeart/2008/layout/LinedList"/>
    <dgm:cxn modelId="{C5441A34-8B83-4DA1-858C-C1AF5C2764E1}" type="presParOf" srcId="{B1953671-12DA-47FE-B84C-EE6D6D59D9F0}" destId="{B60E3BC8-0BCA-4C7F-BE79-81099082FB9B}" srcOrd="6" destOrd="0" presId="urn:microsoft.com/office/officeart/2008/layout/LinedList"/>
    <dgm:cxn modelId="{551A249A-B835-4A6D-98AD-1D21A7C21B7F}" type="presParOf" srcId="{3C6B87DB-EF99-4914-B325-8B090A8566DE}" destId="{1E1E5A3B-20F1-4102-BAC4-777775B80A20}" srcOrd="8" destOrd="0" presId="urn:microsoft.com/office/officeart/2008/layout/LinedList"/>
    <dgm:cxn modelId="{92F5176E-DAE1-42D6-BF07-95A18E20D0F9}" type="presParOf" srcId="{3C6B87DB-EF99-4914-B325-8B090A8566DE}" destId="{6B7924A9-B2CC-441D-AC7E-B49A3671C577}" srcOrd="9" destOrd="0" presId="urn:microsoft.com/office/officeart/2008/layout/LinedList"/>
    <dgm:cxn modelId="{062588B3-F355-4770-ADC7-7E2AAF1FFE89}" type="presParOf" srcId="{6B7924A9-B2CC-441D-AC7E-B49A3671C577}" destId="{62D59975-D46C-4F3C-A97A-6EDE0889ADB4}" srcOrd="0" destOrd="0" presId="urn:microsoft.com/office/officeart/2008/layout/LinedList"/>
    <dgm:cxn modelId="{19D87368-8E8F-4385-95B2-C81E539A16E4}" type="presParOf" srcId="{6B7924A9-B2CC-441D-AC7E-B49A3671C577}" destId="{17E3D663-0E17-4373-977B-43172D3A8F55}" srcOrd="1" destOrd="0" presId="urn:microsoft.com/office/officeart/2008/layout/LinedList"/>
    <dgm:cxn modelId="{A3C83740-9E39-4EE2-9AE0-4F593CFFF9E7}" type="presParOf" srcId="{17E3D663-0E17-4373-977B-43172D3A8F55}" destId="{E6AB0B07-6FB4-416E-A0D2-DEB6CE4F03FE}" srcOrd="0" destOrd="0" presId="urn:microsoft.com/office/officeart/2008/layout/LinedList"/>
    <dgm:cxn modelId="{6F3E45BF-9F77-4EB6-8E9E-CA2FC7D25E77}" type="presParOf" srcId="{17E3D663-0E17-4373-977B-43172D3A8F55}" destId="{C76F414A-4086-4E9C-8F13-8071B100D757}" srcOrd="1" destOrd="0" presId="urn:microsoft.com/office/officeart/2008/layout/LinedList"/>
    <dgm:cxn modelId="{EBE0384B-EC55-49D4-B336-96849FE5C363}" type="presParOf" srcId="{C76F414A-4086-4E9C-8F13-8071B100D757}" destId="{5B8E3650-A6A0-4977-BCFB-72B6546E0581}" srcOrd="0" destOrd="0" presId="urn:microsoft.com/office/officeart/2008/layout/LinedList"/>
    <dgm:cxn modelId="{AC957301-54D9-4361-8486-290032035DE3}" type="presParOf" srcId="{C76F414A-4086-4E9C-8F13-8071B100D757}" destId="{A956D750-D133-4358-ABDF-1C64C0AC6BA1}" srcOrd="1" destOrd="0" presId="urn:microsoft.com/office/officeart/2008/layout/LinedList"/>
    <dgm:cxn modelId="{40F56478-4EB3-4CDE-84F5-7CF2744CE6CA}" type="presParOf" srcId="{C76F414A-4086-4E9C-8F13-8071B100D757}" destId="{207FD16C-4328-47B9-A4C4-3DCD3EB5650B}" srcOrd="2" destOrd="0" presId="urn:microsoft.com/office/officeart/2008/layout/LinedList"/>
    <dgm:cxn modelId="{55BCE989-892D-4D57-A5CE-3D83BE4ECB9B}" type="presParOf" srcId="{17E3D663-0E17-4373-977B-43172D3A8F55}" destId="{247B1185-A52B-4AD5-8162-61C77F8F3941}" srcOrd="2" destOrd="0" presId="urn:microsoft.com/office/officeart/2008/layout/LinedList"/>
    <dgm:cxn modelId="{0DC039D4-90B7-4476-94DE-7A93F1E7683E}" type="presParOf" srcId="{17E3D663-0E17-4373-977B-43172D3A8F55}" destId="{D652F906-0DF8-42EF-979B-D304214D8398}" srcOrd="3" destOrd="0" presId="urn:microsoft.com/office/officeart/2008/layout/LinedList"/>
    <dgm:cxn modelId="{A3EE3454-3941-4DC4-A14F-22088EC964A3}" type="presParOf" srcId="{17E3D663-0E17-4373-977B-43172D3A8F55}" destId="{DB136FD5-6C28-412D-BEED-06DEF171D6D4}" srcOrd="4" destOrd="0" presId="urn:microsoft.com/office/officeart/2008/layout/LinedList"/>
    <dgm:cxn modelId="{AC68B813-B79C-47B3-8589-BC70F09C550B}" type="presParOf" srcId="{DB136FD5-6C28-412D-BEED-06DEF171D6D4}" destId="{3A5C4C1D-9718-4002-AA37-AB720C60A71D}" srcOrd="0" destOrd="0" presId="urn:microsoft.com/office/officeart/2008/layout/LinedList"/>
    <dgm:cxn modelId="{E7522E92-F8FA-47DC-9CEE-92D9818524E0}" type="presParOf" srcId="{DB136FD5-6C28-412D-BEED-06DEF171D6D4}" destId="{B970224B-F0BB-4195-A597-ECE80AD57955}" srcOrd="1" destOrd="0" presId="urn:microsoft.com/office/officeart/2008/layout/LinedList"/>
    <dgm:cxn modelId="{1C547594-2517-46C6-A137-1785D9A7358B}" type="presParOf" srcId="{DB136FD5-6C28-412D-BEED-06DEF171D6D4}" destId="{2FD7801B-D7BA-4168-A2D4-3F2091ADB00F}" srcOrd="2" destOrd="0" presId="urn:microsoft.com/office/officeart/2008/layout/LinedList"/>
    <dgm:cxn modelId="{82EF895A-96DD-4C8F-B2F6-A9B6C2456BF4}" type="presParOf" srcId="{17E3D663-0E17-4373-977B-43172D3A8F55}" destId="{7D102494-DEAB-4C8D-BDCF-2EA9CB253B09}" srcOrd="5" destOrd="0" presId="urn:microsoft.com/office/officeart/2008/layout/LinedList"/>
    <dgm:cxn modelId="{997C7E09-A248-4FAA-80BD-6446EBB25C2E}" type="presParOf" srcId="{17E3D663-0E17-4373-977B-43172D3A8F55}" destId="{A84311BC-0A33-4810-9F34-6B59A45E3527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47CA77-2EFC-4E30-87DF-A4396DFF7CD7}">
      <dsp:nvSpPr>
        <dsp:cNvPr id="0" name=""/>
        <dsp:cNvSpPr/>
      </dsp:nvSpPr>
      <dsp:spPr>
        <a:xfrm>
          <a:off x="0" y="1139776"/>
          <a:ext cx="4968552" cy="750134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500" kern="1200" dirty="0" smtClean="0">
              <a:solidFill>
                <a:schemeClr val="tx1"/>
              </a:solidFill>
            </a:rPr>
            <a:t>報告</a:t>
          </a:r>
          <a:endParaRPr kumimoji="1" lang="ja-JP" altLang="en-US" sz="1500" kern="1200" dirty="0">
            <a:solidFill>
              <a:schemeClr val="tx1"/>
            </a:solidFill>
          </a:endParaRPr>
        </a:p>
      </dsp:txBody>
      <dsp:txXfrm>
        <a:off x="0" y="1139776"/>
        <a:ext cx="1490565" cy="750134"/>
      </dsp:txXfrm>
    </dsp:sp>
    <dsp:sp modelId="{FB31D3E6-BB55-4950-AD71-4DD9663A3B25}">
      <dsp:nvSpPr>
        <dsp:cNvPr id="0" name=""/>
        <dsp:cNvSpPr/>
      </dsp:nvSpPr>
      <dsp:spPr>
        <a:xfrm>
          <a:off x="0" y="261100"/>
          <a:ext cx="4968552" cy="750134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500" kern="1200" dirty="0" smtClean="0">
              <a:solidFill>
                <a:schemeClr val="tx1"/>
              </a:solidFill>
            </a:rPr>
            <a:t>事故</a:t>
          </a:r>
          <a:endParaRPr kumimoji="1" lang="en-US" altLang="ja-JP" sz="1500" kern="1200" dirty="0" smtClean="0">
            <a:solidFill>
              <a:schemeClr val="tx1"/>
            </a:solidFill>
          </a:endParaRP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500" kern="1200" dirty="0" smtClean="0">
              <a:solidFill>
                <a:schemeClr val="tx1"/>
              </a:solidFill>
            </a:rPr>
            <a:t>災害発生</a:t>
          </a:r>
          <a:endParaRPr kumimoji="1" lang="ja-JP" altLang="en-US" sz="1500" kern="1200" dirty="0">
            <a:solidFill>
              <a:schemeClr val="tx1"/>
            </a:solidFill>
          </a:endParaRPr>
        </a:p>
      </dsp:txBody>
      <dsp:txXfrm>
        <a:off x="0" y="261100"/>
        <a:ext cx="1490565" cy="750134"/>
      </dsp:txXfrm>
    </dsp:sp>
    <dsp:sp modelId="{E635539F-B037-4749-85AD-FE84FC168DD9}">
      <dsp:nvSpPr>
        <dsp:cNvPr id="0" name=""/>
        <dsp:cNvSpPr/>
      </dsp:nvSpPr>
      <dsp:spPr>
        <a:xfrm>
          <a:off x="2711038" y="355710"/>
          <a:ext cx="937668" cy="6251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500" kern="12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発見者</a:t>
          </a:r>
          <a:endParaRPr kumimoji="1" lang="ja-JP" altLang="en-US" sz="1500" kern="12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2729347" y="374019"/>
        <a:ext cx="901050" cy="588494"/>
      </dsp:txXfrm>
    </dsp:sp>
    <dsp:sp modelId="{C4CEC651-81AE-4672-B54B-22985C044B33}">
      <dsp:nvSpPr>
        <dsp:cNvPr id="0" name=""/>
        <dsp:cNvSpPr/>
      </dsp:nvSpPr>
      <dsp:spPr>
        <a:xfrm>
          <a:off x="1960904" y="980822"/>
          <a:ext cx="1218969" cy="250044"/>
        </a:xfrm>
        <a:custGeom>
          <a:avLst/>
          <a:gdLst/>
          <a:ahLst/>
          <a:cxnLst/>
          <a:rect l="0" t="0" r="0" b="0"/>
          <a:pathLst>
            <a:path>
              <a:moveTo>
                <a:pt x="1218969" y="0"/>
              </a:moveTo>
              <a:lnTo>
                <a:pt x="1218969" y="125022"/>
              </a:lnTo>
              <a:lnTo>
                <a:pt x="0" y="125022"/>
              </a:lnTo>
              <a:lnTo>
                <a:pt x="0" y="25004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EB52A1-B478-476D-B2EB-D5516ED55D1B}">
      <dsp:nvSpPr>
        <dsp:cNvPr id="0" name=""/>
        <dsp:cNvSpPr/>
      </dsp:nvSpPr>
      <dsp:spPr>
        <a:xfrm>
          <a:off x="1492069" y="1230867"/>
          <a:ext cx="937668" cy="6251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500" kern="12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担任</a:t>
          </a:r>
          <a:endParaRPr kumimoji="1" lang="ja-JP" altLang="en-US" sz="1500" kern="12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1510378" y="1249176"/>
        <a:ext cx="901050" cy="588494"/>
      </dsp:txXfrm>
    </dsp:sp>
    <dsp:sp modelId="{9FD08989-7D57-47BA-80D0-D87C3B42D917}">
      <dsp:nvSpPr>
        <dsp:cNvPr id="0" name=""/>
        <dsp:cNvSpPr/>
      </dsp:nvSpPr>
      <dsp:spPr>
        <a:xfrm>
          <a:off x="1915184" y="1855979"/>
          <a:ext cx="91440" cy="2500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0044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1DE68B-8106-487A-89F5-A7D73945DBDD}">
      <dsp:nvSpPr>
        <dsp:cNvPr id="0" name=""/>
        <dsp:cNvSpPr/>
      </dsp:nvSpPr>
      <dsp:spPr>
        <a:xfrm>
          <a:off x="1492069" y="2106024"/>
          <a:ext cx="937668" cy="6251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500" kern="1200" dirty="0" smtClean="0">
              <a:solidFill>
                <a:schemeClr val="tx1"/>
              </a:solidFill>
            </a:rPr>
            <a:t>保護者</a:t>
          </a:r>
          <a:endParaRPr kumimoji="1" lang="ja-JP" altLang="en-US" sz="1500" kern="1200" dirty="0">
            <a:solidFill>
              <a:schemeClr val="tx1"/>
            </a:solidFill>
          </a:endParaRPr>
        </a:p>
      </dsp:txBody>
      <dsp:txXfrm>
        <a:off x="1510378" y="2124333"/>
        <a:ext cx="901050" cy="588494"/>
      </dsp:txXfrm>
    </dsp:sp>
    <dsp:sp modelId="{7793C32E-47C5-41BE-9DE4-B00E38D54672}">
      <dsp:nvSpPr>
        <dsp:cNvPr id="0" name=""/>
        <dsp:cNvSpPr/>
      </dsp:nvSpPr>
      <dsp:spPr>
        <a:xfrm>
          <a:off x="3134153" y="980822"/>
          <a:ext cx="91440" cy="2500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004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E3E475-11B0-4525-B2F2-FE72A1D7A56C}">
      <dsp:nvSpPr>
        <dsp:cNvPr id="0" name=""/>
        <dsp:cNvSpPr/>
      </dsp:nvSpPr>
      <dsp:spPr>
        <a:xfrm>
          <a:off x="2711038" y="1230867"/>
          <a:ext cx="937668" cy="6251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500" kern="1200" dirty="0" smtClean="0">
              <a:solidFill>
                <a:schemeClr val="tx1"/>
              </a:solidFill>
            </a:rPr>
            <a:t>保健主事</a:t>
          </a:r>
          <a:endParaRPr kumimoji="1" lang="ja-JP" altLang="en-US" sz="1500" kern="1200" dirty="0">
            <a:solidFill>
              <a:schemeClr val="tx1"/>
            </a:solidFill>
          </a:endParaRPr>
        </a:p>
      </dsp:txBody>
      <dsp:txXfrm>
        <a:off x="2729347" y="1249176"/>
        <a:ext cx="901050" cy="588494"/>
      </dsp:txXfrm>
    </dsp:sp>
    <dsp:sp modelId="{6F7F1DB2-81CE-4F8A-9032-1FB301E5AF4D}">
      <dsp:nvSpPr>
        <dsp:cNvPr id="0" name=""/>
        <dsp:cNvSpPr/>
      </dsp:nvSpPr>
      <dsp:spPr>
        <a:xfrm>
          <a:off x="3179873" y="980822"/>
          <a:ext cx="1218969" cy="2500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022"/>
              </a:lnTo>
              <a:lnTo>
                <a:pt x="1218969" y="125022"/>
              </a:lnTo>
              <a:lnTo>
                <a:pt x="1218969" y="25004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9A07E1-520C-45E5-8029-F43D590494BE}">
      <dsp:nvSpPr>
        <dsp:cNvPr id="0" name=""/>
        <dsp:cNvSpPr/>
      </dsp:nvSpPr>
      <dsp:spPr>
        <a:xfrm>
          <a:off x="3930008" y="1230867"/>
          <a:ext cx="937668" cy="6251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500" kern="1200" dirty="0" smtClean="0">
              <a:solidFill>
                <a:schemeClr val="tx1"/>
              </a:solidFill>
            </a:rPr>
            <a:t>校長　　副校長</a:t>
          </a:r>
          <a:endParaRPr kumimoji="1" lang="ja-JP" altLang="en-US" sz="1500" kern="1200" dirty="0">
            <a:solidFill>
              <a:schemeClr val="tx1"/>
            </a:solidFill>
          </a:endParaRPr>
        </a:p>
      </dsp:txBody>
      <dsp:txXfrm>
        <a:off x="3948317" y="1249176"/>
        <a:ext cx="901050" cy="588494"/>
      </dsp:txXfrm>
    </dsp:sp>
    <dsp:sp modelId="{C1E722DD-2CF1-44C4-9658-CF2DD2446AC7}">
      <dsp:nvSpPr>
        <dsp:cNvPr id="0" name=""/>
        <dsp:cNvSpPr/>
      </dsp:nvSpPr>
      <dsp:spPr>
        <a:xfrm>
          <a:off x="4353122" y="1855979"/>
          <a:ext cx="91440" cy="2500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0044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4761AD-7429-481A-A86F-22766E242EB3}">
      <dsp:nvSpPr>
        <dsp:cNvPr id="0" name=""/>
        <dsp:cNvSpPr/>
      </dsp:nvSpPr>
      <dsp:spPr>
        <a:xfrm>
          <a:off x="3930008" y="2106024"/>
          <a:ext cx="937668" cy="6251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en-US" altLang="ja-JP" sz="1500" kern="1200" dirty="0" smtClean="0">
            <a:solidFill>
              <a:schemeClr val="tx1"/>
            </a:solidFill>
          </a:endParaRPr>
        </a:p>
      </dsp:txBody>
      <dsp:txXfrm>
        <a:off x="3948317" y="2124333"/>
        <a:ext cx="901050" cy="5884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469CC1-5699-4605-879E-B51306F99BFC}">
      <dsp:nvSpPr>
        <dsp:cNvPr id="0" name=""/>
        <dsp:cNvSpPr/>
      </dsp:nvSpPr>
      <dsp:spPr>
        <a:xfrm>
          <a:off x="1832248" y="627"/>
          <a:ext cx="851683" cy="1633480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300" kern="1200" dirty="0" smtClean="0">
              <a:latin typeface="AR丸ゴシック体E" panose="020F0909000000000000" pitchFamily="49" charset="-128"/>
              <a:ea typeface="AR丸ゴシック体E" panose="020F0909000000000000" pitchFamily="49" charset="-128"/>
            </a:rPr>
            <a:t>初期対応</a:t>
          </a:r>
          <a:endParaRPr kumimoji="1" lang="en-US" altLang="ja-JP" sz="2300" kern="1200" dirty="0" smtClean="0">
            <a:latin typeface="AR丸ゴシック体E" panose="020F0909000000000000" pitchFamily="49" charset="-128"/>
            <a:ea typeface="AR丸ゴシック体E" panose="020F0909000000000000" pitchFamily="49" charset="-128"/>
          </a:endParaRPr>
        </a:p>
      </dsp:txBody>
      <dsp:txXfrm>
        <a:off x="1857193" y="25572"/>
        <a:ext cx="801793" cy="158359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FF3D27-60D8-4936-8FDB-350C765B0336}">
      <dsp:nvSpPr>
        <dsp:cNvPr id="0" name=""/>
        <dsp:cNvSpPr/>
      </dsp:nvSpPr>
      <dsp:spPr>
        <a:xfrm>
          <a:off x="0" y="580"/>
          <a:ext cx="239569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E7B221-86F3-4B3A-AEC2-5567A6AADF0D}">
      <dsp:nvSpPr>
        <dsp:cNvPr id="0" name=""/>
        <dsp:cNvSpPr/>
      </dsp:nvSpPr>
      <dsp:spPr>
        <a:xfrm>
          <a:off x="0" y="580"/>
          <a:ext cx="479139" cy="9502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8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頭</a:t>
          </a:r>
          <a:endParaRPr kumimoji="1" lang="en-US" altLang="ja-JP" sz="1800" kern="1200" dirty="0" smtClean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0" y="580"/>
        <a:ext cx="479139" cy="950273"/>
      </dsp:txXfrm>
    </dsp:sp>
    <dsp:sp modelId="{B74B9E21-BF15-438D-B581-7177CCE9139A}">
      <dsp:nvSpPr>
        <dsp:cNvPr id="0" name=""/>
        <dsp:cNvSpPr/>
      </dsp:nvSpPr>
      <dsp:spPr>
        <a:xfrm>
          <a:off x="515074" y="11750"/>
          <a:ext cx="1880621" cy="2234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8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◆ひどい頭痛でけいれん</a:t>
          </a:r>
          <a:endParaRPr kumimoji="1" lang="en-US" altLang="ja-JP" sz="800" kern="1200" dirty="0" smtClean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515074" y="11750"/>
        <a:ext cx="1880621" cy="223416"/>
      </dsp:txXfrm>
    </dsp:sp>
    <dsp:sp modelId="{7A287F5A-8EC6-47D9-8B12-D17E51CDC36F}">
      <dsp:nvSpPr>
        <dsp:cNvPr id="0" name=""/>
        <dsp:cNvSpPr/>
      </dsp:nvSpPr>
      <dsp:spPr>
        <a:xfrm>
          <a:off x="479139" y="235167"/>
          <a:ext cx="19165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8F1CF2-839A-4B9E-B66F-2D4B5B6AD4C5}">
      <dsp:nvSpPr>
        <dsp:cNvPr id="0" name=""/>
        <dsp:cNvSpPr/>
      </dsp:nvSpPr>
      <dsp:spPr>
        <a:xfrm>
          <a:off x="515074" y="246338"/>
          <a:ext cx="1880621" cy="2234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8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◆頭を強くぶつけ、出血が止まらない</a:t>
          </a:r>
          <a:endParaRPr kumimoji="1" lang="en-US" altLang="ja-JP" sz="800" kern="1200" dirty="0" smtClean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515074" y="246338"/>
        <a:ext cx="1880621" cy="223416"/>
      </dsp:txXfrm>
    </dsp:sp>
    <dsp:sp modelId="{07ECBCCE-842F-4F65-A0CD-932EA92B5795}">
      <dsp:nvSpPr>
        <dsp:cNvPr id="0" name=""/>
        <dsp:cNvSpPr/>
      </dsp:nvSpPr>
      <dsp:spPr>
        <a:xfrm>
          <a:off x="479139" y="469754"/>
          <a:ext cx="19165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B7CB1C-F30F-4C4D-A771-11F1023C489A}">
      <dsp:nvSpPr>
        <dsp:cNvPr id="0" name=""/>
        <dsp:cNvSpPr/>
      </dsp:nvSpPr>
      <dsp:spPr>
        <a:xfrm>
          <a:off x="515074" y="480925"/>
          <a:ext cx="1880621" cy="2234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8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◆意識がない</a:t>
          </a:r>
          <a:endParaRPr kumimoji="1" lang="en-US" altLang="ja-JP" sz="800" kern="1200" dirty="0" smtClean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515074" y="480925"/>
        <a:ext cx="1880621" cy="223416"/>
      </dsp:txXfrm>
    </dsp:sp>
    <dsp:sp modelId="{EFBC0C99-869F-444F-BC62-980000FD33A1}">
      <dsp:nvSpPr>
        <dsp:cNvPr id="0" name=""/>
        <dsp:cNvSpPr/>
      </dsp:nvSpPr>
      <dsp:spPr>
        <a:xfrm>
          <a:off x="479139" y="704341"/>
          <a:ext cx="19165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5DC913-DF51-4D51-A902-0C6CFBA859DE}">
      <dsp:nvSpPr>
        <dsp:cNvPr id="0" name=""/>
        <dsp:cNvSpPr/>
      </dsp:nvSpPr>
      <dsp:spPr>
        <a:xfrm>
          <a:off x="515074" y="715512"/>
          <a:ext cx="1880621" cy="2234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8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◆頭をぶつけて、一度でも嘔吐した</a:t>
          </a:r>
          <a:endParaRPr kumimoji="1" lang="en-US" altLang="ja-JP" sz="800" kern="1200" dirty="0" smtClean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515074" y="715512"/>
        <a:ext cx="1880621" cy="223416"/>
      </dsp:txXfrm>
    </dsp:sp>
    <dsp:sp modelId="{0D534F6A-C843-40CF-A7C1-977BEDCEB892}">
      <dsp:nvSpPr>
        <dsp:cNvPr id="0" name=""/>
        <dsp:cNvSpPr/>
      </dsp:nvSpPr>
      <dsp:spPr>
        <a:xfrm>
          <a:off x="479139" y="938929"/>
          <a:ext cx="19165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C78514-AF0A-4A39-A542-01D3BFD5D0D8}">
      <dsp:nvSpPr>
        <dsp:cNvPr id="0" name=""/>
        <dsp:cNvSpPr/>
      </dsp:nvSpPr>
      <dsp:spPr>
        <a:xfrm>
          <a:off x="0" y="950853"/>
          <a:ext cx="239569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29CFC7-CB29-435B-ABBE-EB53DFDE07C9}">
      <dsp:nvSpPr>
        <dsp:cNvPr id="0" name=""/>
        <dsp:cNvSpPr/>
      </dsp:nvSpPr>
      <dsp:spPr>
        <a:xfrm>
          <a:off x="0" y="950853"/>
          <a:ext cx="479139" cy="9502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8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顔</a:t>
          </a:r>
          <a:endParaRPr kumimoji="1" lang="en-US" altLang="ja-JP" sz="1800" kern="1200" dirty="0" smtClean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0" y="950853"/>
        <a:ext cx="479139" cy="950273"/>
      </dsp:txXfrm>
    </dsp:sp>
    <dsp:sp modelId="{AAAAF426-E952-4639-9A17-B574333D16B1}">
      <dsp:nvSpPr>
        <dsp:cNvPr id="0" name=""/>
        <dsp:cNvSpPr/>
      </dsp:nvSpPr>
      <dsp:spPr>
        <a:xfrm>
          <a:off x="515074" y="998367"/>
          <a:ext cx="1880621" cy="3150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8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◆唇が紫色で呼吸が弱い</a:t>
          </a:r>
          <a:endParaRPr kumimoji="1" lang="en-US" altLang="ja-JP" sz="800" kern="1200" dirty="0" smtClean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515074" y="998367"/>
        <a:ext cx="1880621" cy="315015"/>
      </dsp:txXfrm>
    </dsp:sp>
    <dsp:sp modelId="{11B64B20-EE4B-4134-ACD7-54C2C7608D6A}">
      <dsp:nvSpPr>
        <dsp:cNvPr id="0" name=""/>
        <dsp:cNvSpPr/>
      </dsp:nvSpPr>
      <dsp:spPr>
        <a:xfrm>
          <a:off x="479139" y="1224137"/>
          <a:ext cx="19165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73E954-8934-474E-A05D-4711DF1DFF9A}">
      <dsp:nvSpPr>
        <dsp:cNvPr id="0" name=""/>
        <dsp:cNvSpPr/>
      </dsp:nvSpPr>
      <dsp:spPr>
        <a:xfrm>
          <a:off x="0" y="1368157"/>
          <a:ext cx="239569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D9307A-D5B0-4BD0-8D78-DB4FCE238145}">
      <dsp:nvSpPr>
        <dsp:cNvPr id="0" name=""/>
        <dsp:cNvSpPr/>
      </dsp:nvSpPr>
      <dsp:spPr>
        <a:xfrm>
          <a:off x="0" y="1368157"/>
          <a:ext cx="479139" cy="9502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8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胸</a:t>
          </a:r>
          <a:endParaRPr kumimoji="1" lang="en-US" altLang="ja-JP" sz="1800" kern="1200" dirty="0" smtClean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0" y="1368157"/>
        <a:ext cx="479139" cy="950273"/>
      </dsp:txXfrm>
    </dsp:sp>
    <dsp:sp modelId="{7D08429C-A54C-40DA-B118-849BB9CB67E9}">
      <dsp:nvSpPr>
        <dsp:cNvPr id="0" name=""/>
        <dsp:cNvSpPr/>
      </dsp:nvSpPr>
      <dsp:spPr>
        <a:xfrm>
          <a:off x="515074" y="1417352"/>
          <a:ext cx="1880621" cy="3828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8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◆激しい咳や、ゼーゼーして、呼吸が　苦しく、顔色が悪い</a:t>
          </a:r>
          <a:endParaRPr kumimoji="1" lang="en-US" altLang="ja-JP" sz="800" kern="1200" dirty="0" smtClean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515074" y="1417352"/>
        <a:ext cx="1880621" cy="382846"/>
      </dsp:txXfrm>
    </dsp:sp>
    <dsp:sp modelId="{A8FC2F9F-E693-4A48-8323-A463F2A130CC}">
      <dsp:nvSpPr>
        <dsp:cNvPr id="0" name=""/>
        <dsp:cNvSpPr/>
      </dsp:nvSpPr>
      <dsp:spPr>
        <a:xfrm>
          <a:off x="479139" y="1800201"/>
          <a:ext cx="19165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104175-1289-4EAC-BE11-6FBA484C0C40}">
      <dsp:nvSpPr>
        <dsp:cNvPr id="0" name=""/>
        <dsp:cNvSpPr/>
      </dsp:nvSpPr>
      <dsp:spPr>
        <a:xfrm>
          <a:off x="0" y="1872209"/>
          <a:ext cx="239569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10258D-AC87-41E0-B77E-CD2FB2D1D4F9}">
      <dsp:nvSpPr>
        <dsp:cNvPr id="0" name=""/>
        <dsp:cNvSpPr/>
      </dsp:nvSpPr>
      <dsp:spPr>
        <a:xfrm>
          <a:off x="0" y="1872210"/>
          <a:ext cx="479139" cy="9502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8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おなか</a:t>
          </a:r>
          <a:endParaRPr kumimoji="1" lang="en-US" altLang="ja-JP" sz="1800" kern="1200" dirty="0" smtClean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0" y="1872210"/>
        <a:ext cx="479139" cy="950273"/>
      </dsp:txXfrm>
    </dsp:sp>
    <dsp:sp modelId="{5D35B773-0D87-494F-9A59-31D0E834500C}">
      <dsp:nvSpPr>
        <dsp:cNvPr id="0" name=""/>
        <dsp:cNvSpPr/>
      </dsp:nvSpPr>
      <dsp:spPr>
        <a:xfrm>
          <a:off x="515074" y="1944218"/>
          <a:ext cx="1880621" cy="441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8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◆激しい下痢や嘔吐で、水分が摂れず、食欲がなく、意識がはっきりしない</a:t>
          </a:r>
          <a:endParaRPr kumimoji="1" lang="en-US" altLang="ja-JP" sz="800" kern="1200" dirty="0" smtClean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515074" y="1944218"/>
        <a:ext cx="1880621" cy="441728"/>
      </dsp:txXfrm>
    </dsp:sp>
    <dsp:sp modelId="{61C616A1-7895-4DFB-860C-8B944F06B51A}">
      <dsp:nvSpPr>
        <dsp:cNvPr id="0" name=""/>
        <dsp:cNvSpPr/>
      </dsp:nvSpPr>
      <dsp:spPr>
        <a:xfrm>
          <a:off x="479139" y="2385943"/>
          <a:ext cx="19165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1E00FD-ACFD-481B-8499-5F052E907CA4}">
      <dsp:nvSpPr>
        <dsp:cNvPr id="0" name=""/>
        <dsp:cNvSpPr/>
      </dsp:nvSpPr>
      <dsp:spPr>
        <a:xfrm>
          <a:off x="515074" y="2448275"/>
          <a:ext cx="1880621" cy="441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8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◆激しいおなかの痛みで、苦しがり、嘔吐が止まらない</a:t>
          </a:r>
          <a:endParaRPr kumimoji="1" lang="en-US" altLang="ja-JP" sz="800" kern="1200" dirty="0" smtClean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515074" y="2448275"/>
        <a:ext cx="1880621" cy="441728"/>
      </dsp:txXfrm>
    </dsp:sp>
    <dsp:sp modelId="{6C596782-BCB6-4AE0-961C-31459509E084}">
      <dsp:nvSpPr>
        <dsp:cNvPr id="0" name=""/>
        <dsp:cNvSpPr/>
      </dsp:nvSpPr>
      <dsp:spPr>
        <a:xfrm>
          <a:off x="479139" y="2890004"/>
          <a:ext cx="19165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1E5A3B-20F1-4102-BAC4-777775B80A20}">
      <dsp:nvSpPr>
        <dsp:cNvPr id="0" name=""/>
        <dsp:cNvSpPr/>
      </dsp:nvSpPr>
      <dsp:spPr>
        <a:xfrm>
          <a:off x="0" y="2952329"/>
          <a:ext cx="239569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D59975-D46C-4F3C-A97A-6EDE0889ADB4}">
      <dsp:nvSpPr>
        <dsp:cNvPr id="0" name=""/>
        <dsp:cNvSpPr/>
      </dsp:nvSpPr>
      <dsp:spPr>
        <a:xfrm>
          <a:off x="0" y="3024341"/>
          <a:ext cx="479139" cy="9502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8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手足</a:t>
          </a:r>
          <a:endParaRPr kumimoji="1" lang="en-US" altLang="ja-JP" sz="1800" kern="1200" dirty="0" smtClean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0" y="3024341"/>
        <a:ext cx="479139" cy="950273"/>
      </dsp:txXfrm>
    </dsp:sp>
    <dsp:sp modelId="{A956D750-D133-4358-ABDF-1C64C0AC6BA1}">
      <dsp:nvSpPr>
        <dsp:cNvPr id="0" name=""/>
        <dsp:cNvSpPr/>
      </dsp:nvSpPr>
      <dsp:spPr>
        <a:xfrm>
          <a:off x="515074" y="2999843"/>
          <a:ext cx="1880621" cy="3010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8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◆手足が硬直している</a:t>
          </a:r>
          <a:endParaRPr kumimoji="1" lang="en-US" altLang="ja-JP" sz="800" kern="1200" dirty="0" smtClean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515074" y="2999843"/>
        <a:ext cx="1880621" cy="301084"/>
      </dsp:txXfrm>
    </dsp:sp>
    <dsp:sp modelId="{247B1185-A52B-4AD5-8162-61C77F8F3941}">
      <dsp:nvSpPr>
        <dsp:cNvPr id="0" name=""/>
        <dsp:cNvSpPr/>
      </dsp:nvSpPr>
      <dsp:spPr>
        <a:xfrm>
          <a:off x="479139" y="3300917"/>
          <a:ext cx="19165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70224B-F0BB-4195-A597-ECE80AD57955}">
      <dsp:nvSpPr>
        <dsp:cNvPr id="0" name=""/>
        <dsp:cNvSpPr/>
      </dsp:nvSpPr>
      <dsp:spPr>
        <a:xfrm>
          <a:off x="515074" y="3420453"/>
          <a:ext cx="1880621" cy="199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8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◆（骨折など）骨が変形している</a:t>
          </a:r>
          <a:endParaRPr kumimoji="1" lang="ja-JP" altLang="en-US" sz="800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515074" y="3420453"/>
        <a:ext cx="1880621" cy="199566"/>
      </dsp:txXfrm>
    </dsp:sp>
    <dsp:sp modelId="{7D102494-DEAB-4C8D-BDCF-2EA9CB253B09}">
      <dsp:nvSpPr>
        <dsp:cNvPr id="0" name=""/>
        <dsp:cNvSpPr/>
      </dsp:nvSpPr>
      <dsp:spPr>
        <a:xfrm>
          <a:off x="479139" y="3620040"/>
          <a:ext cx="19165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A65AEF-2B0D-4BA5-83D8-CC176C019C9C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791B1D-43C6-4251-AC8E-6DD9283227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9974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791B1D-43C6-4251-AC8E-6DD92832275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3263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E172D-7648-4872-9990-E76CD4BDD88A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6E247-520E-4BA5-9EA3-01060C07E5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3978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E172D-7648-4872-9990-E76CD4BDD88A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6E247-520E-4BA5-9EA3-01060C07E5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3877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E172D-7648-4872-9990-E76CD4BDD88A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6E247-520E-4BA5-9EA3-01060C07E5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2622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E172D-7648-4872-9990-E76CD4BDD88A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6E247-520E-4BA5-9EA3-01060C07E5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8374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E172D-7648-4872-9990-E76CD4BDD88A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6E247-520E-4BA5-9EA3-01060C07E5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243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E172D-7648-4872-9990-E76CD4BDD88A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6E247-520E-4BA5-9EA3-01060C07E5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0015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E172D-7648-4872-9990-E76CD4BDD88A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6E247-520E-4BA5-9EA3-01060C07E5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9251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E172D-7648-4872-9990-E76CD4BDD88A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6E247-520E-4BA5-9EA3-01060C07E5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4266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E172D-7648-4872-9990-E76CD4BDD88A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6E247-520E-4BA5-9EA3-01060C07E5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5198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E172D-7648-4872-9990-E76CD4BDD88A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6E247-520E-4BA5-9EA3-01060C07E5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315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E172D-7648-4872-9990-E76CD4BDD88A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6E247-520E-4BA5-9EA3-01060C07E5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383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1E172D-7648-4872-9990-E76CD4BDD88A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6E247-520E-4BA5-9EA3-01060C07E5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1349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6" Type="http://schemas.openxmlformats.org/officeDocument/2006/relationships/diagramColors" Target="../diagrams/colors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角丸四角形 23"/>
          <p:cNvSpPr/>
          <p:nvPr/>
        </p:nvSpPr>
        <p:spPr>
          <a:xfrm>
            <a:off x="1813294" y="2555776"/>
            <a:ext cx="4968552" cy="750134"/>
          </a:xfrm>
          <a:prstGeom prst="roundRect">
            <a:avLst>
              <a:gd name="adj" fmla="val 10000"/>
            </a:avLst>
          </a:prstGeom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hemeClr val="dk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7" name="グループ化 16"/>
          <p:cNvGrpSpPr/>
          <p:nvPr/>
        </p:nvGrpSpPr>
        <p:grpSpPr>
          <a:xfrm>
            <a:off x="1817083" y="1661712"/>
            <a:ext cx="4968552" cy="750134"/>
            <a:chOff x="0" y="2012257"/>
            <a:chExt cx="4968552" cy="750134"/>
          </a:xfrm>
        </p:grpSpPr>
        <p:sp>
          <p:nvSpPr>
            <p:cNvPr id="18" name="角丸四角形 17"/>
            <p:cNvSpPr/>
            <p:nvPr/>
          </p:nvSpPr>
          <p:spPr>
            <a:xfrm>
              <a:off x="0" y="2012257"/>
              <a:ext cx="4968552" cy="750134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dk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角丸四角形 4"/>
            <p:cNvSpPr/>
            <p:nvPr/>
          </p:nvSpPr>
          <p:spPr>
            <a:xfrm>
              <a:off x="0" y="2012257"/>
              <a:ext cx="1490565" cy="75013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0904" tIns="120904" rIns="120904" bIns="120904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kumimoji="1" lang="ja-JP" altLang="en-US" sz="1700" kern="1200" dirty="0"/>
            </a:p>
          </p:txBody>
        </p:sp>
      </p:grpSp>
      <p:graphicFrame>
        <p:nvGraphicFramePr>
          <p:cNvPr id="5" name="図表 4"/>
          <p:cNvGraphicFramePr/>
          <p:nvPr>
            <p:extLst>
              <p:ext uri="{D42A27DB-BD31-4B8C-83A1-F6EECF244321}">
                <p14:modId xmlns:p14="http://schemas.microsoft.com/office/powerpoint/2010/main" val="3197686579"/>
              </p:ext>
            </p:extLst>
          </p:nvPr>
        </p:nvGraphicFramePr>
        <p:xfrm>
          <a:off x="9083" y="1415734"/>
          <a:ext cx="4968552" cy="3024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62810" y="-207823"/>
            <a:ext cx="675056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事故</a:t>
            </a:r>
            <a:r>
              <a:rPr kumimoji="1" lang="ja-JP" altLang="en-US" sz="44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発生時の緊急体制</a:t>
            </a:r>
            <a:endParaRPr kumimoji="1" lang="ja-JP" altLang="en-US" sz="4400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graphicFrame>
        <p:nvGraphicFramePr>
          <p:cNvPr id="9" name="図表 8"/>
          <p:cNvGraphicFramePr/>
          <p:nvPr>
            <p:extLst>
              <p:ext uri="{D42A27DB-BD31-4B8C-83A1-F6EECF244321}">
                <p14:modId xmlns:p14="http://schemas.microsoft.com/office/powerpoint/2010/main" val="2200195976"/>
              </p:ext>
            </p:extLst>
          </p:nvPr>
        </p:nvGraphicFramePr>
        <p:xfrm>
          <a:off x="3645024" y="1641748"/>
          <a:ext cx="4572000" cy="16341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5" name="右矢印 14"/>
          <p:cNvSpPr/>
          <p:nvPr/>
        </p:nvSpPr>
        <p:spPr>
          <a:xfrm>
            <a:off x="2441909" y="2863263"/>
            <a:ext cx="2991939" cy="138001"/>
          </a:xfrm>
          <a:prstGeom prst="rightArrow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右矢印 13"/>
          <p:cNvSpPr/>
          <p:nvPr/>
        </p:nvSpPr>
        <p:spPr>
          <a:xfrm>
            <a:off x="3645024" y="1979712"/>
            <a:ext cx="1776247" cy="128174"/>
          </a:xfrm>
          <a:prstGeom prst="rightArrow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/>
          <p:cNvGrpSpPr/>
          <p:nvPr/>
        </p:nvGrpSpPr>
        <p:grpSpPr>
          <a:xfrm>
            <a:off x="2676386" y="2646834"/>
            <a:ext cx="1150214" cy="2454488"/>
            <a:chOff x="1492069" y="2097926"/>
            <a:chExt cx="1043292" cy="2454488"/>
          </a:xfrm>
        </p:grpSpPr>
        <p:sp>
          <p:nvSpPr>
            <p:cNvPr id="10" name="角丸四角形 9"/>
            <p:cNvSpPr/>
            <p:nvPr/>
          </p:nvSpPr>
          <p:spPr>
            <a:xfrm>
              <a:off x="1492069" y="2097926"/>
              <a:ext cx="937668" cy="62511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/>
            <a:lstStyle/>
            <a:p>
              <a:pPr algn="ctr"/>
              <a:r>
                <a:rPr lang="ja-JP" altLang="en-US" sz="1500" dirty="0" smtClean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保健主事</a:t>
              </a:r>
              <a:endParaRPr lang="en-US" altLang="ja-JP" sz="1500" dirty="0" smtClean="0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  <a:p>
              <a:pPr algn="ctr"/>
              <a:r>
                <a:rPr lang="ja-JP" altLang="en-US" sz="1500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養護教諭</a:t>
              </a:r>
            </a:p>
          </p:txBody>
        </p:sp>
        <p:sp>
          <p:nvSpPr>
            <p:cNvPr id="11" name="角丸四角形 4"/>
            <p:cNvSpPr/>
            <p:nvPr/>
          </p:nvSpPr>
          <p:spPr>
            <a:xfrm>
              <a:off x="1634311" y="3963920"/>
              <a:ext cx="901050" cy="58849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kumimoji="1" lang="ja-JP" altLang="en-US" sz="1500" kern="1200" dirty="0"/>
            </a:p>
          </p:txBody>
        </p:sp>
      </p:grpSp>
      <p:grpSp>
        <p:nvGrpSpPr>
          <p:cNvPr id="12" name="グループ化 11"/>
          <p:cNvGrpSpPr/>
          <p:nvPr/>
        </p:nvGrpSpPr>
        <p:grpSpPr>
          <a:xfrm>
            <a:off x="3937628" y="2643712"/>
            <a:ext cx="937668" cy="625112"/>
            <a:chOff x="1492069" y="2074769"/>
            <a:chExt cx="937668" cy="625112"/>
          </a:xfrm>
        </p:grpSpPr>
        <p:sp>
          <p:nvSpPr>
            <p:cNvPr id="13" name="角丸四角形 12"/>
            <p:cNvSpPr/>
            <p:nvPr/>
          </p:nvSpPr>
          <p:spPr>
            <a:xfrm>
              <a:off x="1492069" y="2074769"/>
              <a:ext cx="937668" cy="62511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algn="ctr"/>
              <a:r>
                <a:rPr lang="ja-JP" altLang="en-US" sz="1500" dirty="0" smtClean="0">
                  <a:latin typeface="AR丸ゴシック体M" panose="020F0609000000000000" pitchFamily="49" charset="-128"/>
                  <a:ea typeface="AR丸ゴシック体M" panose="020F0609000000000000" pitchFamily="49" charset="-128"/>
                </a:rPr>
                <a:t>校長</a:t>
              </a:r>
              <a:endParaRPr lang="en-US" altLang="ja-JP" sz="15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endParaRPr>
            </a:p>
            <a:p>
              <a:pPr algn="ctr"/>
              <a:r>
                <a:rPr lang="ja-JP" altLang="en-US" sz="1500" dirty="0">
                  <a:latin typeface="AR丸ゴシック体M" panose="020F0609000000000000" pitchFamily="49" charset="-128"/>
                  <a:ea typeface="AR丸ゴシック体M" panose="020F0609000000000000" pitchFamily="49" charset="-128"/>
                </a:rPr>
                <a:t>副校長</a:t>
              </a:r>
            </a:p>
          </p:txBody>
        </p:sp>
        <p:sp>
          <p:nvSpPr>
            <p:cNvPr id="16" name="角丸四角形 4"/>
            <p:cNvSpPr/>
            <p:nvPr/>
          </p:nvSpPr>
          <p:spPr>
            <a:xfrm>
              <a:off x="1510378" y="2093078"/>
              <a:ext cx="901050" cy="58849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kumimoji="1" lang="ja-JP" altLang="en-US" sz="1500" kern="1200" dirty="0"/>
            </a:p>
          </p:txBody>
        </p:sp>
      </p:grpSp>
      <p:sp>
        <p:nvSpPr>
          <p:cNvPr id="27" name="角丸四角形 26"/>
          <p:cNvSpPr/>
          <p:nvPr/>
        </p:nvSpPr>
        <p:spPr>
          <a:xfrm>
            <a:off x="3209925" y="3511674"/>
            <a:ext cx="1712966" cy="923924"/>
          </a:xfrm>
          <a:prstGeom prst="roundRect">
            <a:avLst>
              <a:gd name="adj" fmla="val 10000"/>
            </a:avLst>
          </a:pr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rIns="36000" anchor="ctr"/>
          <a:lstStyle/>
          <a:p>
            <a:r>
              <a:rPr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・</a:t>
            </a:r>
            <a:r>
              <a:rPr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市</a:t>
            </a:r>
            <a:r>
              <a:rPr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教委</a:t>
            </a:r>
            <a:r>
              <a:rPr lang="ja-JP" altLang="en-US" sz="1200" b="1" u="sng" dirty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学校</a:t>
            </a:r>
            <a:r>
              <a:rPr lang="ja-JP" altLang="en-US" sz="1200" b="1" u="sng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教育課</a:t>
            </a:r>
            <a:r>
              <a:rPr lang="ja-JP" altLang="en-US" sz="12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   </a:t>
            </a:r>
            <a:endParaRPr lang="en-US" altLang="ja-JP" sz="12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en-US" altLang="ja-JP" sz="1200" b="1" dirty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 </a:t>
            </a:r>
            <a:r>
              <a:rPr lang="en-US" altLang="ja-JP" sz="1200" b="1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 </a:t>
            </a:r>
            <a:r>
              <a:rPr lang="en-US" altLang="ja-JP" sz="14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64-2111 </a:t>
            </a:r>
            <a:r>
              <a:rPr lang="en-US" altLang="ja-JP" sz="105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(</a:t>
            </a:r>
            <a:r>
              <a:rPr lang="ja-JP" altLang="en-US" sz="105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事故</a:t>
            </a:r>
            <a:r>
              <a:rPr lang="ja-JP" altLang="en-US" sz="105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速報</a:t>
            </a:r>
            <a:r>
              <a:rPr lang="en-US" altLang="ja-JP" sz="105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)</a:t>
            </a:r>
            <a:endParaRPr lang="en-US" altLang="ja-JP" sz="105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・</a:t>
            </a:r>
            <a:r>
              <a:rPr lang="en-US" altLang="ja-JP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(</a:t>
            </a:r>
            <a:r>
              <a:rPr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駐在</a:t>
            </a:r>
            <a:r>
              <a:rPr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 </a:t>
            </a:r>
            <a:r>
              <a:rPr lang="en-US" altLang="ja-JP" sz="14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5211</a:t>
            </a:r>
            <a:r>
              <a:rPr lang="en-US" altLang="ja-JP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)</a:t>
            </a:r>
          </a:p>
          <a:p>
            <a:r>
              <a:rPr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・</a:t>
            </a:r>
            <a:r>
              <a:rPr lang="en-US" altLang="ja-JP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(</a:t>
            </a:r>
            <a:r>
              <a:rPr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消防</a:t>
            </a:r>
            <a:r>
              <a:rPr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 </a:t>
            </a:r>
            <a:r>
              <a:rPr lang="en-US" altLang="ja-JP" sz="14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64-1122</a:t>
            </a:r>
            <a:r>
              <a:rPr lang="en-US" altLang="ja-JP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)</a:t>
            </a:r>
            <a:endParaRPr lang="ja-JP" altLang="en-US" sz="1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grpSp>
        <p:nvGrpSpPr>
          <p:cNvPr id="34" name="グループ化 33"/>
          <p:cNvGrpSpPr/>
          <p:nvPr/>
        </p:nvGrpSpPr>
        <p:grpSpPr>
          <a:xfrm>
            <a:off x="4987626" y="6300192"/>
            <a:ext cx="1844824" cy="1152128"/>
            <a:chOff x="1832248" y="313"/>
            <a:chExt cx="851683" cy="1633480"/>
          </a:xfrm>
        </p:grpSpPr>
        <p:sp>
          <p:nvSpPr>
            <p:cNvPr id="35" name="角丸四角形 34"/>
            <p:cNvSpPr/>
            <p:nvPr/>
          </p:nvSpPr>
          <p:spPr>
            <a:xfrm>
              <a:off x="1832248" y="313"/>
              <a:ext cx="851683" cy="163348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6" name="角丸四角形 4"/>
            <p:cNvSpPr/>
            <p:nvPr/>
          </p:nvSpPr>
          <p:spPr>
            <a:xfrm>
              <a:off x="1857193" y="25258"/>
              <a:ext cx="801793" cy="15835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1" lang="ja-JP" altLang="en-US" sz="2300" kern="1200" dirty="0" smtClean="0"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救急車手配</a:t>
              </a:r>
              <a:endParaRPr kumimoji="1" lang="en-US" altLang="ja-JP" sz="2300" kern="12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ja-JP" altLang="en-US" sz="1400" dirty="0" smtClean="0"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（職員１～２名同乗）</a:t>
              </a:r>
              <a:endParaRPr kumimoji="1" lang="en-US" altLang="ja-JP" sz="1400" kern="1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37" name="下矢印 36"/>
          <p:cNvSpPr/>
          <p:nvPr/>
        </p:nvSpPr>
        <p:spPr>
          <a:xfrm>
            <a:off x="6096000" y="4600575"/>
            <a:ext cx="501352" cy="1711449"/>
          </a:xfrm>
          <a:prstGeom prst="down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9" name="グループ化 38"/>
          <p:cNvGrpSpPr/>
          <p:nvPr/>
        </p:nvGrpSpPr>
        <p:grpSpPr>
          <a:xfrm>
            <a:off x="4968552" y="4985038"/>
            <a:ext cx="1484785" cy="978665"/>
            <a:chOff x="1832248" y="313"/>
            <a:chExt cx="686754" cy="1633480"/>
          </a:xfrm>
        </p:grpSpPr>
        <p:sp>
          <p:nvSpPr>
            <p:cNvPr id="40" name="角丸四角形 39"/>
            <p:cNvSpPr/>
            <p:nvPr/>
          </p:nvSpPr>
          <p:spPr>
            <a:xfrm>
              <a:off x="1832248" y="313"/>
              <a:ext cx="662454" cy="163348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1" name="角丸四角形 4"/>
            <p:cNvSpPr/>
            <p:nvPr/>
          </p:nvSpPr>
          <p:spPr>
            <a:xfrm>
              <a:off x="1854797" y="25258"/>
              <a:ext cx="664205" cy="158358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1" lang="ja-JP" altLang="en-US" sz="2300" kern="1200" dirty="0" smtClean="0"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医療機関</a:t>
              </a:r>
              <a:endParaRPr kumimoji="1" lang="en-US" altLang="ja-JP" sz="2300" kern="12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ja-JP" sz="1400" dirty="0" smtClean="0"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(</a:t>
              </a:r>
              <a:r>
                <a:rPr lang="ja-JP" altLang="en-US" sz="1400" dirty="0" smtClean="0"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保護者が対応</a:t>
              </a:r>
              <a:r>
                <a:rPr lang="en-US" altLang="ja-JP" sz="1400" dirty="0" smtClean="0"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)</a:t>
              </a:r>
              <a:endParaRPr kumimoji="1" lang="en-US" altLang="ja-JP" sz="1400" kern="1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42" name="下矢印 41"/>
          <p:cNvSpPr/>
          <p:nvPr/>
        </p:nvSpPr>
        <p:spPr>
          <a:xfrm>
            <a:off x="5210175" y="4587998"/>
            <a:ext cx="501352" cy="383409"/>
          </a:xfrm>
          <a:prstGeom prst="down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1" name="グループ化 30"/>
          <p:cNvGrpSpPr/>
          <p:nvPr/>
        </p:nvGrpSpPr>
        <p:grpSpPr>
          <a:xfrm>
            <a:off x="4968552" y="3464050"/>
            <a:ext cx="1844824" cy="1143000"/>
            <a:chOff x="1832248" y="313"/>
            <a:chExt cx="851683" cy="1633480"/>
          </a:xfrm>
        </p:grpSpPr>
        <p:sp>
          <p:nvSpPr>
            <p:cNvPr id="32" name="角丸四角形 31"/>
            <p:cNvSpPr/>
            <p:nvPr/>
          </p:nvSpPr>
          <p:spPr>
            <a:xfrm>
              <a:off x="1832248" y="313"/>
              <a:ext cx="851683" cy="163348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3" name="角丸四角形 4"/>
            <p:cNvSpPr/>
            <p:nvPr/>
          </p:nvSpPr>
          <p:spPr>
            <a:xfrm>
              <a:off x="1857193" y="25258"/>
              <a:ext cx="801793" cy="15835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1" lang="ja-JP" altLang="en-US" sz="2300" kern="1200" dirty="0" smtClean="0"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応急手当</a:t>
              </a:r>
              <a:endParaRPr kumimoji="1" lang="en-US" altLang="ja-JP" sz="2300" kern="12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ja-JP" altLang="en-US" sz="1400" dirty="0" smtClean="0">
                  <a:latin typeface="AR丸ゴシック体M" panose="020F0609000000000000" pitchFamily="49" charset="-128"/>
                  <a:ea typeface="AR丸ゴシック体M" panose="020F0609000000000000" pitchFamily="49" charset="-128"/>
                </a:rPr>
                <a:t>（学校医に相談）</a:t>
              </a:r>
              <a:endParaRPr lang="en-US" altLang="ja-JP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endParaRPr>
            </a:p>
            <a:p>
              <a:pPr lvl="0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kumimoji="1" lang="en-US" altLang="ja-JP" sz="800" kern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endParaRPr>
            </a:p>
            <a:p>
              <a:pPr lvl="0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1" lang="ja-JP" altLang="en-US" sz="1000" kern="1200" dirty="0" smtClean="0">
                  <a:latin typeface="AR丸ゴシック体M" panose="020F0609000000000000" pitchFamily="49" charset="-128"/>
                  <a:ea typeface="AR丸ゴシック体M" panose="020F0609000000000000" pitchFamily="49" charset="-128"/>
                </a:rPr>
                <a:t>保護者・医療機関　</a:t>
              </a:r>
              <a:r>
                <a:rPr kumimoji="1" lang="en-US" altLang="ja-JP" sz="1000" kern="1200" dirty="0" smtClean="0">
                  <a:latin typeface="AR丸ゴシック体M" panose="020F0609000000000000" pitchFamily="49" charset="-128"/>
                  <a:ea typeface="AR丸ゴシック体M" panose="020F0609000000000000" pitchFamily="49" charset="-128"/>
                </a:rPr>
                <a:t>119</a:t>
              </a:r>
              <a:r>
                <a:rPr kumimoji="1" lang="ja-JP" altLang="en-US" sz="1000" kern="1200" dirty="0" smtClean="0">
                  <a:latin typeface="AR丸ゴシック体M" panose="020F0609000000000000" pitchFamily="49" charset="-128"/>
                  <a:ea typeface="AR丸ゴシック体M" panose="020F0609000000000000" pitchFamily="49" charset="-128"/>
                </a:rPr>
                <a:t>番</a:t>
              </a:r>
              <a:endParaRPr kumimoji="1" lang="en-US" altLang="ja-JP" sz="1000" kern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endParaRPr>
            </a:p>
          </p:txBody>
        </p:sp>
      </p:grpSp>
      <p:sp>
        <p:nvSpPr>
          <p:cNvPr id="38" name="下矢印 37"/>
          <p:cNvSpPr/>
          <p:nvPr/>
        </p:nvSpPr>
        <p:spPr>
          <a:xfrm>
            <a:off x="5638800" y="3283074"/>
            <a:ext cx="501352" cy="190500"/>
          </a:xfrm>
          <a:prstGeom prst="down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角丸四角形 44"/>
          <p:cNvSpPr/>
          <p:nvPr/>
        </p:nvSpPr>
        <p:spPr>
          <a:xfrm>
            <a:off x="3209925" y="4835648"/>
            <a:ext cx="1712966" cy="2609851"/>
          </a:xfrm>
          <a:prstGeom prst="roundRect">
            <a:avLst>
              <a:gd name="adj" fmla="val 10000"/>
            </a:avLst>
          </a:pr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anchor="ctr"/>
          <a:lstStyle/>
          <a:p>
            <a:r>
              <a:rPr lang="ja-JP" altLang="en-US" sz="13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・内科 村上淳子</a:t>
            </a:r>
            <a:endParaRPr lang="en-US" altLang="ja-JP" sz="13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algn="r"/>
            <a:r>
              <a:rPr lang="ja-JP" altLang="en-US" sz="105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済生会病院 </a:t>
            </a:r>
            <a:r>
              <a:rPr lang="en-US" altLang="ja-JP" sz="14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64-7722</a:t>
            </a:r>
          </a:p>
          <a:p>
            <a:r>
              <a:rPr lang="ja-JP" altLang="en-US" sz="13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・眼科 藤田聡</a:t>
            </a:r>
            <a:endParaRPr lang="en-US" altLang="ja-JP" sz="13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14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</a:t>
            </a:r>
            <a:r>
              <a:rPr lang="ja-JP" altLang="en-US" sz="105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藤田眼科 </a:t>
            </a:r>
            <a:r>
              <a:rPr lang="en-US" altLang="ja-JP" sz="14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71-5222</a:t>
            </a:r>
          </a:p>
          <a:p>
            <a:r>
              <a:rPr lang="ja-JP" altLang="en-US" sz="13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・</a:t>
            </a:r>
            <a:r>
              <a:rPr lang="ja-JP" altLang="en-US" sz="13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耳鼻</a:t>
            </a:r>
            <a:r>
              <a:rPr lang="ja-JP" altLang="en-US" sz="13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科 水川敦裕</a:t>
            </a:r>
            <a:endParaRPr lang="en-US" altLang="ja-JP" sz="13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13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</a:t>
            </a:r>
            <a:r>
              <a:rPr lang="ja-JP" altLang="en-US" sz="105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みずかわ耳鼻咽喉科</a:t>
            </a:r>
            <a:endParaRPr lang="en-US" altLang="ja-JP" sz="105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algn="r"/>
            <a:r>
              <a:rPr lang="en-US" altLang="ja-JP" sz="14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72-6760 </a:t>
            </a:r>
          </a:p>
          <a:p>
            <a:r>
              <a:rPr lang="ja-JP" altLang="en-US" sz="13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・歯科 安達孝二</a:t>
            </a:r>
            <a:endParaRPr lang="en-US" altLang="ja-JP" sz="13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algn="r"/>
            <a:r>
              <a:rPr lang="ja-JP" altLang="en-US" sz="105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あだ</a:t>
            </a:r>
            <a:r>
              <a:rPr lang="ja-JP" altLang="en-US" sz="105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ち歯科クリニック</a:t>
            </a:r>
            <a:endParaRPr lang="en-US" altLang="ja-JP" sz="105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algn="r"/>
            <a:r>
              <a:rPr lang="en-US" altLang="ja-JP" sz="14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72-6789</a:t>
            </a:r>
          </a:p>
          <a:p>
            <a:r>
              <a:rPr lang="ja-JP" altLang="en-US" sz="13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・薬剤師 福盛田</a:t>
            </a:r>
            <a:endParaRPr lang="en-US" altLang="ja-JP" sz="13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algn="r"/>
            <a:r>
              <a:rPr lang="ja-JP" altLang="en-US" sz="105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サ</a:t>
            </a:r>
            <a:r>
              <a:rPr lang="ja-JP" altLang="en-US" sz="105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ンケ</a:t>
            </a:r>
            <a:r>
              <a:rPr lang="ja-JP" altLang="en-US" sz="105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ア薬局</a:t>
            </a:r>
            <a:r>
              <a:rPr lang="ja-JP" altLang="en-US" sz="1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 </a:t>
            </a:r>
            <a:r>
              <a:rPr lang="en-US" altLang="ja-JP" sz="14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62-3331</a:t>
            </a:r>
            <a:endParaRPr lang="ja-JP" altLang="en-US" sz="14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3089987" y="3242204"/>
            <a:ext cx="126188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外部関係機関</a:t>
            </a:r>
            <a:endParaRPr lang="en-US" altLang="ja-JP" sz="1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3085668" y="4546208"/>
            <a:ext cx="7232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学校医</a:t>
            </a:r>
            <a:endParaRPr lang="en-US" altLang="ja-JP" sz="1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graphicFrame>
        <p:nvGraphicFramePr>
          <p:cNvPr id="21" name="図表 20"/>
          <p:cNvGraphicFramePr/>
          <p:nvPr>
            <p:extLst>
              <p:ext uri="{D42A27DB-BD31-4B8C-83A1-F6EECF244321}">
                <p14:modId xmlns:p14="http://schemas.microsoft.com/office/powerpoint/2010/main" val="1407281672"/>
              </p:ext>
            </p:extLst>
          </p:nvPr>
        </p:nvGraphicFramePr>
        <p:xfrm>
          <a:off x="97200" y="4571999"/>
          <a:ext cx="2395696" cy="47525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sp>
        <p:nvSpPr>
          <p:cNvPr id="46" name="正方形/長方形 45"/>
          <p:cNvSpPr/>
          <p:nvPr/>
        </p:nvSpPr>
        <p:spPr>
          <a:xfrm>
            <a:off x="-19482" y="4211960"/>
            <a:ext cx="19800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救急車要請基準</a:t>
            </a:r>
            <a:endParaRPr lang="en-US" altLang="ja-JP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-78538" y="8244408"/>
            <a:ext cx="1511952" cy="9079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意識障害</a:t>
            </a:r>
            <a:endParaRPr kumimoji="1" lang="en-US" altLang="ja-JP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●意識がない</a:t>
            </a:r>
            <a:endParaRPr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●返事がない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11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（もうろうとしている）</a:t>
            </a:r>
            <a:endParaRPr kumimoji="1" lang="ja-JP" altLang="en-US" sz="11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1149132" y="8257182"/>
            <a:ext cx="14157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けいれん</a:t>
            </a:r>
            <a:endParaRPr kumimoji="1" lang="en-US" altLang="ja-JP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●止まらない</a:t>
            </a:r>
            <a:endParaRPr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●止まっても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意</a:t>
            </a:r>
            <a:r>
              <a:rPr lang="ja-JP" altLang="en-US" sz="12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識</a:t>
            </a:r>
            <a:r>
              <a:rPr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が戻らない</a:t>
            </a:r>
            <a:endParaRPr kumimoji="1" lang="ja-JP" altLang="en-US" sz="12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2276872" y="8244408"/>
            <a:ext cx="11079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誤飲</a:t>
            </a:r>
            <a:endParaRPr kumimoji="1" lang="en-US" altLang="ja-JP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●変なものを</a:t>
            </a:r>
            <a:endParaRPr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飲み込んで</a:t>
            </a:r>
            <a:endParaRPr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意</a:t>
            </a:r>
            <a:r>
              <a:rPr kumimoji="1" lang="ja-JP" altLang="en-US" sz="12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識がない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3299500" y="8257182"/>
            <a:ext cx="15696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じんましん</a:t>
            </a:r>
            <a:endParaRPr kumimoji="1" lang="en-US" altLang="ja-JP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●虫に刺されている</a:t>
            </a:r>
            <a:endParaRPr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●全身に出て、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12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</a:t>
            </a: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顔色が悪い</a:t>
            </a:r>
            <a:endParaRPr kumimoji="1" lang="ja-JP" altLang="en-US" sz="12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4725144" y="8258191"/>
            <a:ext cx="12618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やけど</a:t>
            </a:r>
            <a:endParaRPr lang="en-US" altLang="ja-JP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●痛みがひどい</a:t>
            </a:r>
            <a:endParaRPr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●広範囲である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endParaRPr kumimoji="1" lang="ja-JP" altLang="en-US" sz="12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836086" y="8257182"/>
            <a:ext cx="11079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事故</a:t>
            </a:r>
            <a:endParaRPr lang="en-US" altLang="ja-JP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●水に溺れた</a:t>
            </a:r>
            <a:endParaRPr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●高所から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転</a:t>
            </a:r>
            <a:r>
              <a:rPr lang="ja-JP" altLang="en-US" sz="12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落した</a:t>
            </a:r>
            <a:endParaRPr kumimoji="1" lang="ja-JP" altLang="en-US" sz="12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29770" y="1052377"/>
            <a:ext cx="6783606" cy="523220"/>
          </a:xfrm>
          <a:prstGeom prst="rect">
            <a:avLst/>
          </a:prstGeom>
          <a:noFill/>
          <a:ln w="9525" cap="rnd">
            <a:solidFill>
              <a:schemeClr val="tx1"/>
            </a:solidFill>
            <a:round/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　　　　</a:t>
            </a:r>
            <a:r>
              <a:rPr lang="ja-JP" altLang="en-US" sz="14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〇現場に行き状況</a:t>
            </a:r>
            <a:r>
              <a:rPr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確認し、</a:t>
            </a:r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児童の人的被害を確認する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　　　　</a:t>
            </a:r>
            <a:r>
              <a:rPr lang="ja-JP" altLang="en-US" sz="14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〇医療機関か救急車か</a:t>
            </a:r>
            <a:r>
              <a:rPr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を速やかに判断する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62810" y="1086907"/>
            <a:ext cx="792088" cy="256069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/>
              <a:t>基本対応</a:t>
            </a:r>
            <a:endParaRPr kumimoji="1"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7991733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248</Words>
  <Application>Microsoft Office PowerPoint</Application>
  <PresentationFormat>画面に合わせる (4:3)</PresentationFormat>
  <Paragraphs>83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AR P丸ゴシック体M</vt:lpstr>
      <vt:lpstr>AR丸ゴシック体E</vt:lpstr>
      <vt:lpstr>AR丸ゴシック体M</vt:lpstr>
      <vt:lpstr>ＭＳ Ｐゴシック</vt:lpstr>
      <vt:lpstr>游ゴシック</vt:lpstr>
      <vt:lpstr>Arial</vt:lpstr>
      <vt:lpstr>Calibri</vt:lpstr>
      <vt:lpstr>Office ​​テーマ</vt:lpstr>
      <vt:lpstr>PowerPoint プレゼンテーション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米川聡</dc:creator>
  <cp:lastModifiedBy>北上市教育委員会</cp:lastModifiedBy>
  <cp:revision>26</cp:revision>
  <dcterms:created xsi:type="dcterms:W3CDTF">2017-05-14T00:53:01Z</dcterms:created>
  <dcterms:modified xsi:type="dcterms:W3CDTF">2018-10-18T04:43:08Z</dcterms:modified>
</cp:coreProperties>
</file>